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1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6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17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8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19.xml" ContentType="application/vnd.openxmlformats-officedocument.presentationml.tag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20.xml" ContentType="application/vnd.openxmlformats-officedocument.presentationml.tag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ags/tag21.xml" ContentType="application/vnd.openxmlformats-officedocument.presentationml.tag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72" r:id="rId5"/>
    <p:sldId id="279" r:id="rId6"/>
    <p:sldId id="257" r:id="rId7"/>
    <p:sldId id="269" r:id="rId8"/>
    <p:sldId id="259" r:id="rId9"/>
    <p:sldId id="276" r:id="rId10"/>
    <p:sldId id="275" r:id="rId11"/>
    <p:sldId id="261" r:id="rId12"/>
    <p:sldId id="266" r:id="rId13"/>
    <p:sldId id="278" r:id="rId14"/>
    <p:sldId id="270" r:id="rId15"/>
    <p:sldId id="280" r:id="rId16"/>
    <p:sldId id="281" r:id="rId17"/>
    <p:sldId id="271" r:id="rId18"/>
    <p:sldId id="273" r:id="rId19"/>
    <p:sldId id="274" r:id="rId20"/>
    <p:sldId id="277" r:id="rId21"/>
    <p:sldId id="262" r:id="rId22"/>
    <p:sldId id="263" r:id="rId23"/>
    <p:sldId id="264" r:id="rId24"/>
    <p:sldId id="265" r:id="rId25"/>
  </p:sldIdLst>
  <p:sldSz cx="12192000" cy="6858000"/>
  <p:notesSz cx="6858000" cy="9144000"/>
  <p:custDataLst>
    <p:tags r:id="rId26"/>
  </p:custData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63B5"/>
    <a:srgbClr val="00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6DEBAB-0499-4795-BC8F-D1262D00B855}" v="2" dt="2024-05-20T21:19:33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>
      <p:cViewPr varScale="1">
        <p:scale>
          <a:sx n="143" d="100"/>
          <a:sy n="143" d="100"/>
        </p:scale>
        <p:origin x="13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A RODRIGUEZ" userId="S::paola.rodriguez.r@uniminuto.edu::21cd230d-b963-420b-8b41-3c9719460da9" providerId="AD" clId="Web-{A8B76C5D-3E62-D646-45AB-F9CF6F9DB1AA}"/>
    <pc:docChg chg="addSld">
      <pc:chgData name="PAOLA RODRIGUEZ" userId="S::paola.rodriguez.r@uniminuto.edu::21cd230d-b963-420b-8b41-3c9719460da9" providerId="AD" clId="Web-{A8B76C5D-3E62-D646-45AB-F9CF6F9DB1AA}" dt="2024-03-18T13:54:38.624" v="0"/>
      <pc:docMkLst>
        <pc:docMk/>
      </pc:docMkLst>
      <pc:sldChg chg="new">
        <pc:chgData name="PAOLA RODRIGUEZ" userId="S::paola.rodriguez.r@uniminuto.edu::21cd230d-b963-420b-8b41-3c9719460da9" providerId="AD" clId="Web-{A8B76C5D-3E62-D646-45AB-F9CF6F9DB1AA}" dt="2024-03-18T13:54:38.624" v="0"/>
        <pc:sldMkLst>
          <pc:docMk/>
          <pc:sldMk cId="2323434083" sldId="266"/>
        </pc:sldMkLst>
      </pc:sldChg>
    </pc:docChg>
  </pc:docChgLst>
  <pc:docChgLst>
    <pc:chgData name="MARIA DENIS GARCIA TORRES" userId="S::maria.garcia@uniminuto.edu::d260029f-509c-4824-8e2a-40dc5b95701b" providerId="AD" clId="Web-{DAD44DE7-33A8-D0B7-083E-041358F4B254}"/>
    <pc:docChg chg="addSld delSld">
      <pc:chgData name="MARIA DENIS GARCIA TORRES" userId="S::maria.garcia@uniminuto.edu::d260029f-509c-4824-8e2a-40dc5b95701b" providerId="AD" clId="Web-{DAD44DE7-33A8-D0B7-083E-041358F4B254}" dt="2024-03-14T19:41:11.559" v="1"/>
      <pc:docMkLst>
        <pc:docMk/>
      </pc:docMkLst>
      <pc:sldChg chg="new del">
        <pc:chgData name="MARIA DENIS GARCIA TORRES" userId="S::maria.garcia@uniminuto.edu::d260029f-509c-4824-8e2a-40dc5b95701b" providerId="AD" clId="Web-{DAD44DE7-33A8-D0B7-083E-041358F4B254}" dt="2024-03-14T19:41:11.559" v="1"/>
        <pc:sldMkLst>
          <pc:docMk/>
          <pc:sldMk cId="2031366641" sldId="266"/>
        </pc:sldMkLst>
      </pc:sldChg>
    </pc:docChg>
  </pc:docChgLst>
  <pc:docChgLst>
    <pc:chgData name="AURORA FANDINO CALDERON" userId="e1459563-cd58-48a8-bd69-0973338fd532" providerId="ADAL" clId="{38556674-5775-46F7-87AF-550BE0E24062}"/>
    <pc:docChg chg="undo custSel addSld delSld modSld sldOrd">
      <pc:chgData name="AURORA FANDINO CALDERON" userId="e1459563-cd58-48a8-bd69-0973338fd532" providerId="ADAL" clId="{38556674-5775-46F7-87AF-550BE0E24062}" dt="2024-03-12T16:40:24.342" v="2252"/>
      <pc:docMkLst>
        <pc:docMk/>
      </pc:docMkLst>
      <pc:sldChg chg="modSp mod">
        <pc:chgData name="AURORA FANDINO CALDERON" userId="e1459563-cd58-48a8-bd69-0973338fd532" providerId="ADAL" clId="{38556674-5775-46F7-87AF-550BE0E24062}" dt="2024-03-11T15:42:07.581" v="2020" actId="20577"/>
        <pc:sldMkLst>
          <pc:docMk/>
          <pc:sldMk cId="1284204523" sldId="256"/>
        </pc:sldMkLst>
        <pc:spChg chg="mod">
          <ac:chgData name="AURORA FANDINO CALDERON" userId="e1459563-cd58-48a8-bd69-0973338fd532" providerId="ADAL" clId="{38556674-5775-46F7-87AF-550BE0E24062}" dt="2024-03-11T15:42:07.581" v="2020" actId="20577"/>
          <ac:spMkLst>
            <pc:docMk/>
            <pc:sldMk cId="1284204523" sldId="256"/>
            <ac:spMk id="4" creationId="{6DD72862-1FC3-85DE-E7F9-11D463592D43}"/>
          </ac:spMkLst>
        </pc:spChg>
      </pc:sldChg>
      <pc:sldChg chg="modSp mod">
        <pc:chgData name="AURORA FANDINO CALDERON" userId="e1459563-cd58-48a8-bd69-0973338fd532" providerId="ADAL" clId="{38556674-5775-46F7-87AF-550BE0E24062}" dt="2024-03-11T15:43:20.924" v="2073" actId="20577"/>
        <pc:sldMkLst>
          <pc:docMk/>
          <pc:sldMk cId="2784338684" sldId="257"/>
        </pc:sldMkLst>
        <pc:spChg chg="mod">
          <ac:chgData name="AURORA FANDINO CALDERON" userId="e1459563-cd58-48a8-bd69-0973338fd532" providerId="ADAL" clId="{38556674-5775-46F7-87AF-550BE0E24062}" dt="2024-03-11T15:25:31.010" v="1696" actId="20577"/>
          <ac:spMkLst>
            <pc:docMk/>
            <pc:sldMk cId="2784338684" sldId="257"/>
            <ac:spMk id="2" creationId="{A3509ACE-E60A-CB8E-9FAA-7F4B2DCF7EDE}"/>
          </ac:spMkLst>
        </pc:spChg>
        <pc:spChg chg="mod">
          <ac:chgData name="AURORA FANDINO CALDERON" userId="e1459563-cd58-48a8-bd69-0973338fd532" providerId="ADAL" clId="{38556674-5775-46F7-87AF-550BE0E24062}" dt="2024-03-11T15:43:20.924" v="2073" actId="20577"/>
          <ac:spMkLst>
            <pc:docMk/>
            <pc:sldMk cId="2784338684" sldId="257"/>
            <ac:spMk id="3" creationId="{8D47453C-71F3-D5AE-8342-292A305084F8}"/>
          </ac:spMkLst>
        </pc:spChg>
      </pc:sldChg>
      <pc:sldChg chg="modSp mod ord">
        <pc:chgData name="AURORA FANDINO CALDERON" userId="e1459563-cd58-48a8-bd69-0973338fd532" providerId="ADAL" clId="{38556674-5775-46F7-87AF-550BE0E24062}" dt="2024-03-11T15:52:28.432" v="2249" actId="20577"/>
        <pc:sldMkLst>
          <pc:docMk/>
          <pc:sldMk cId="3629580868" sldId="258"/>
        </pc:sldMkLst>
        <pc:spChg chg="mod">
          <ac:chgData name="AURORA FANDINO CALDERON" userId="e1459563-cd58-48a8-bd69-0973338fd532" providerId="ADAL" clId="{38556674-5775-46F7-87AF-550BE0E24062}" dt="2024-03-11T15:52:28.432" v="2249" actId="20577"/>
          <ac:spMkLst>
            <pc:docMk/>
            <pc:sldMk cId="3629580868" sldId="258"/>
            <ac:spMk id="2" creationId="{374040C8-E83B-F314-1822-94E32519E0ED}"/>
          </ac:spMkLst>
        </pc:spChg>
        <pc:spChg chg="mod">
          <ac:chgData name="AURORA FANDINO CALDERON" userId="e1459563-cd58-48a8-bd69-0973338fd532" providerId="ADAL" clId="{38556674-5775-46F7-87AF-550BE0E24062}" dt="2024-03-11T15:52:13.612" v="2216" actId="20577"/>
          <ac:spMkLst>
            <pc:docMk/>
            <pc:sldMk cId="3629580868" sldId="258"/>
            <ac:spMk id="3" creationId="{C8A274E5-37A3-6B7E-8538-FE9B993DB082}"/>
          </ac:spMkLst>
        </pc:spChg>
      </pc:sldChg>
      <pc:sldChg chg="modSp add mod">
        <pc:chgData name="AURORA FANDINO CALDERON" userId="e1459563-cd58-48a8-bd69-0973338fd532" providerId="ADAL" clId="{38556674-5775-46F7-87AF-550BE0E24062}" dt="2024-03-11T15:43:31.185" v="2077" actId="20577"/>
        <pc:sldMkLst>
          <pc:docMk/>
          <pc:sldMk cId="1107988175" sldId="259"/>
        </pc:sldMkLst>
        <pc:spChg chg="mod">
          <ac:chgData name="AURORA FANDINO CALDERON" userId="e1459563-cd58-48a8-bd69-0973338fd532" providerId="ADAL" clId="{38556674-5775-46F7-87AF-550BE0E24062}" dt="2024-03-11T15:39:48.536" v="1975" actId="207"/>
          <ac:spMkLst>
            <pc:docMk/>
            <pc:sldMk cId="1107988175" sldId="259"/>
            <ac:spMk id="2" creationId="{A3509ACE-E60A-CB8E-9FAA-7F4B2DCF7EDE}"/>
          </ac:spMkLst>
        </pc:spChg>
        <pc:spChg chg="mod">
          <ac:chgData name="AURORA FANDINO CALDERON" userId="e1459563-cd58-48a8-bd69-0973338fd532" providerId="ADAL" clId="{38556674-5775-46F7-87AF-550BE0E24062}" dt="2024-03-11T15:43:31.185" v="2077" actId="20577"/>
          <ac:spMkLst>
            <pc:docMk/>
            <pc:sldMk cId="1107988175" sldId="259"/>
            <ac:spMk id="3" creationId="{8D47453C-71F3-D5AE-8342-292A305084F8}"/>
          </ac:spMkLst>
        </pc:spChg>
      </pc:sldChg>
      <pc:sldChg chg="modSp add mod ord">
        <pc:chgData name="AURORA FANDINO CALDERON" userId="e1459563-cd58-48a8-bd69-0973338fd532" providerId="ADAL" clId="{38556674-5775-46F7-87AF-550BE0E24062}" dt="2024-03-12T16:40:24.342" v="2252"/>
        <pc:sldMkLst>
          <pc:docMk/>
          <pc:sldMk cId="97323972" sldId="260"/>
        </pc:sldMkLst>
        <pc:spChg chg="mod">
          <ac:chgData name="AURORA FANDINO CALDERON" userId="e1459563-cd58-48a8-bd69-0973338fd532" providerId="ADAL" clId="{38556674-5775-46F7-87AF-550BE0E24062}" dt="2024-03-11T15:46:18.397" v="2079" actId="207"/>
          <ac:spMkLst>
            <pc:docMk/>
            <pc:sldMk cId="97323972" sldId="260"/>
            <ac:spMk id="2" creationId="{A3509ACE-E60A-CB8E-9FAA-7F4B2DCF7EDE}"/>
          </ac:spMkLst>
        </pc:spChg>
        <pc:spChg chg="mod">
          <ac:chgData name="AURORA FANDINO CALDERON" userId="e1459563-cd58-48a8-bd69-0973338fd532" providerId="ADAL" clId="{38556674-5775-46F7-87AF-550BE0E24062}" dt="2024-03-11T15:09:44.455" v="1120" actId="6549"/>
          <ac:spMkLst>
            <pc:docMk/>
            <pc:sldMk cId="97323972" sldId="260"/>
            <ac:spMk id="3" creationId="{8D47453C-71F3-D5AE-8342-292A305084F8}"/>
          </ac:spMkLst>
        </pc:spChg>
      </pc:sldChg>
      <pc:sldChg chg="modSp add mod">
        <pc:chgData name="AURORA FANDINO CALDERON" userId="e1459563-cd58-48a8-bd69-0973338fd532" providerId="ADAL" clId="{38556674-5775-46F7-87AF-550BE0E24062}" dt="2024-03-11T15:47:37.506" v="2191" actId="115"/>
        <pc:sldMkLst>
          <pc:docMk/>
          <pc:sldMk cId="2058944920" sldId="261"/>
        </pc:sldMkLst>
        <pc:spChg chg="mod">
          <ac:chgData name="AURORA FANDINO CALDERON" userId="e1459563-cd58-48a8-bd69-0973338fd532" providerId="ADAL" clId="{38556674-5775-46F7-87AF-550BE0E24062}" dt="2024-03-11T15:25:45.227" v="1700" actId="113"/>
          <ac:spMkLst>
            <pc:docMk/>
            <pc:sldMk cId="2058944920" sldId="261"/>
            <ac:spMk id="2" creationId="{A3509ACE-E60A-CB8E-9FAA-7F4B2DCF7EDE}"/>
          </ac:spMkLst>
        </pc:spChg>
        <pc:spChg chg="mod">
          <ac:chgData name="AURORA FANDINO CALDERON" userId="e1459563-cd58-48a8-bd69-0973338fd532" providerId="ADAL" clId="{38556674-5775-46F7-87AF-550BE0E24062}" dt="2024-03-11T15:47:37.506" v="2191" actId="115"/>
          <ac:spMkLst>
            <pc:docMk/>
            <pc:sldMk cId="2058944920" sldId="261"/>
            <ac:spMk id="3" creationId="{8D47453C-71F3-D5AE-8342-292A305084F8}"/>
          </ac:spMkLst>
        </pc:spChg>
      </pc:sldChg>
      <pc:sldChg chg="modSp add mod">
        <pc:chgData name="AURORA FANDINO CALDERON" userId="e1459563-cd58-48a8-bd69-0973338fd532" providerId="ADAL" clId="{38556674-5775-46F7-87AF-550BE0E24062}" dt="2024-03-11T15:47:56.876" v="2214" actId="115"/>
        <pc:sldMkLst>
          <pc:docMk/>
          <pc:sldMk cId="2711064056" sldId="262"/>
        </pc:sldMkLst>
        <pc:spChg chg="mod">
          <ac:chgData name="AURORA FANDINO CALDERON" userId="e1459563-cd58-48a8-bd69-0973338fd532" providerId="ADAL" clId="{38556674-5775-46F7-87AF-550BE0E24062}" dt="2024-03-11T15:26:15.261" v="1702" actId="207"/>
          <ac:spMkLst>
            <pc:docMk/>
            <pc:sldMk cId="2711064056" sldId="262"/>
            <ac:spMk id="2" creationId="{A3509ACE-E60A-CB8E-9FAA-7F4B2DCF7EDE}"/>
          </ac:spMkLst>
        </pc:spChg>
        <pc:spChg chg="mod">
          <ac:chgData name="AURORA FANDINO CALDERON" userId="e1459563-cd58-48a8-bd69-0973338fd532" providerId="ADAL" clId="{38556674-5775-46F7-87AF-550BE0E24062}" dt="2024-03-11T15:47:56.876" v="2214" actId="115"/>
          <ac:spMkLst>
            <pc:docMk/>
            <pc:sldMk cId="2711064056" sldId="262"/>
            <ac:spMk id="3" creationId="{8D47453C-71F3-D5AE-8342-292A305084F8}"/>
          </ac:spMkLst>
        </pc:spChg>
      </pc:sldChg>
      <pc:sldChg chg="modSp add mod">
        <pc:chgData name="AURORA FANDINO CALDERON" userId="e1459563-cd58-48a8-bd69-0973338fd532" providerId="ADAL" clId="{38556674-5775-46F7-87AF-550BE0E24062}" dt="2024-03-11T15:35:42.246" v="1782" actId="20577"/>
        <pc:sldMkLst>
          <pc:docMk/>
          <pc:sldMk cId="2140875718" sldId="263"/>
        </pc:sldMkLst>
        <pc:spChg chg="mod">
          <ac:chgData name="AURORA FANDINO CALDERON" userId="e1459563-cd58-48a8-bd69-0973338fd532" providerId="ADAL" clId="{38556674-5775-46F7-87AF-550BE0E24062}" dt="2024-03-11T15:34:12.834" v="1721" actId="20577"/>
          <ac:spMkLst>
            <pc:docMk/>
            <pc:sldMk cId="2140875718" sldId="263"/>
            <ac:spMk id="2" creationId="{A3509ACE-E60A-CB8E-9FAA-7F4B2DCF7EDE}"/>
          </ac:spMkLst>
        </pc:spChg>
        <pc:spChg chg="mod">
          <ac:chgData name="AURORA FANDINO CALDERON" userId="e1459563-cd58-48a8-bd69-0973338fd532" providerId="ADAL" clId="{38556674-5775-46F7-87AF-550BE0E24062}" dt="2024-03-11T15:35:42.246" v="1782" actId="20577"/>
          <ac:spMkLst>
            <pc:docMk/>
            <pc:sldMk cId="2140875718" sldId="263"/>
            <ac:spMk id="3" creationId="{8D47453C-71F3-D5AE-8342-292A305084F8}"/>
          </ac:spMkLst>
        </pc:spChg>
      </pc:sldChg>
      <pc:sldChg chg="modSp add mod">
        <pc:chgData name="AURORA FANDINO CALDERON" userId="e1459563-cd58-48a8-bd69-0973338fd532" providerId="ADAL" clId="{38556674-5775-46F7-87AF-550BE0E24062}" dt="2024-03-11T15:36:50.491" v="1820" actId="20577"/>
        <pc:sldMkLst>
          <pc:docMk/>
          <pc:sldMk cId="1893055360" sldId="264"/>
        </pc:sldMkLst>
        <pc:spChg chg="mod">
          <ac:chgData name="AURORA FANDINO CALDERON" userId="e1459563-cd58-48a8-bd69-0973338fd532" providerId="ADAL" clId="{38556674-5775-46F7-87AF-550BE0E24062}" dt="2024-03-11T15:35:34.226" v="1769" actId="20577"/>
          <ac:spMkLst>
            <pc:docMk/>
            <pc:sldMk cId="1893055360" sldId="264"/>
            <ac:spMk id="2" creationId="{A3509ACE-E60A-CB8E-9FAA-7F4B2DCF7EDE}"/>
          </ac:spMkLst>
        </pc:spChg>
        <pc:spChg chg="mod">
          <ac:chgData name="AURORA FANDINO CALDERON" userId="e1459563-cd58-48a8-bd69-0973338fd532" providerId="ADAL" clId="{38556674-5775-46F7-87AF-550BE0E24062}" dt="2024-03-11T15:36:50.491" v="1820" actId="20577"/>
          <ac:spMkLst>
            <pc:docMk/>
            <pc:sldMk cId="1893055360" sldId="264"/>
            <ac:spMk id="3" creationId="{8D47453C-71F3-D5AE-8342-292A305084F8}"/>
          </ac:spMkLst>
        </pc:spChg>
      </pc:sldChg>
      <pc:sldChg chg="modSp add del mod">
        <pc:chgData name="AURORA FANDINO CALDERON" userId="e1459563-cd58-48a8-bd69-0973338fd532" providerId="ADAL" clId="{38556674-5775-46F7-87AF-550BE0E24062}" dt="2024-03-11T15:37:30.949" v="1823" actId="2696"/>
        <pc:sldMkLst>
          <pc:docMk/>
          <pc:sldMk cId="1663646193" sldId="265"/>
        </pc:sldMkLst>
        <pc:spChg chg="mod">
          <ac:chgData name="AURORA FANDINO CALDERON" userId="e1459563-cd58-48a8-bd69-0973338fd532" providerId="ADAL" clId="{38556674-5775-46F7-87AF-550BE0E24062}" dt="2024-03-11T15:37:19.370" v="1822"/>
          <ac:spMkLst>
            <pc:docMk/>
            <pc:sldMk cId="1663646193" sldId="265"/>
            <ac:spMk id="2" creationId="{A3509ACE-E60A-CB8E-9FAA-7F4B2DCF7EDE}"/>
          </ac:spMkLst>
        </pc:spChg>
      </pc:sldChg>
      <pc:sldChg chg="modSp add mod">
        <pc:chgData name="AURORA FANDINO CALDERON" userId="e1459563-cd58-48a8-bd69-0973338fd532" providerId="ADAL" clId="{38556674-5775-46F7-87AF-550BE0E24062}" dt="2024-03-11T16:53:43.903" v="2250" actId="115"/>
        <pc:sldMkLst>
          <pc:docMk/>
          <pc:sldMk cId="1761396220" sldId="265"/>
        </pc:sldMkLst>
        <pc:spChg chg="mod">
          <ac:chgData name="AURORA FANDINO CALDERON" userId="e1459563-cd58-48a8-bd69-0973338fd532" providerId="ADAL" clId="{38556674-5775-46F7-87AF-550BE0E24062}" dt="2024-03-11T15:37:43.157" v="1845" actId="20577"/>
          <ac:spMkLst>
            <pc:docMk/>
            <pc:sldMk cId="1761396220" sldId="265"/>
            <ac:spMk id="2" creationId="{A3509ACE-E60A-CB8E-9FAA-7F4B2DCF7EDE}"/>
          </ac:spMkLst>
        </pc:spChg>
        <pc:spChg chg="mod">
          <ac:chgData name="AURORA FANDINO CALDERON" userId="e1459563-cd58-48a8-bd69-0973338fd532" providerId="ADAL" clId="{38556674-5775-46F7-87AF-550BE0E24062}" dt="2024-03-11T16:53:43.903" v="2250" actId="115"/>
          <ac:spMkLst>
            <pc:docMk/>
            <pc:sldMk cId="1761396220" sldId="265"/>
            <ac:spMk id="3" creationId="{8D47453C-71F3-D5AE-8342-292A305084F8}"/>
          </ac:spMkLst>
        </pc:spChg>
      </pc:sldChg>
    </pc:docChg>
  </pc:docChgLst>
  <pc:docChgLst>
    <pc:chgData name="ASTRID MILENA SIERRA FLOREZ" userId="736bc841-ecb4-4046-8e91-1f2d99c82c86" providerId="ADAL" clId="{556DEBAB-0499-4795-BC8F-D1262D00B855}"/>
    <pc:docChg chg="custSel modSld replTag delTag">
      <pc:chgData name="ASTRID MILENA SIERRA FLOREZ" userId="736bc841-ecb4-4046-8e91-1f2d99c82c86" providerId="ADAL" clId="{556DEBAB-0499-4795-BC8F-D1262D00B855}" dt="2024-05-20T21:19:33.899" v="22"/>
      <pc:docMkLst>
        <pc:docMk/>
      </pc:docMkLst>
      <pc:sldChg chg="setBg replTag delTag">
        <pc:chgData name="ASTRID MILENA SIERRA FLOREZ" userId="736bc841-ecb4-4046-8e91-1f2d99c82c86" providerId="ADAL" clId="{556DEBAB-0499-4795-BC8F-D1262D00B855}" dt="2024-05-20T21:19:33.899" v="22"/>
        <pc:sldMkLst>
          <pc:docMk/>
          <pc:sldMk cId="1284204523" sldId="256"/>
        </pc:sldMkLst>
      </pc:sldChg>
      <pc:sldChg chg="replTag delTag">
        <pc:chgData name="ASTRID MILENA SIERRA FLOREZ" userId="736bc841-ecb4-4046-8e91-1f2d99c82c86" providerId="ADAL" clId="{556DEBAB-0499-4795-BC8F-D1262D00B855}" dt="2024-05-20T21:18:55.596" v="15"/>
        <pc:sldMkLst>
          <pc:docMk/>
          <pc:sldMk cId="3629580868" sldId="25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38207E-91E6-4396-AC4B-86CF53F76991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CO"/>
        </a:p>
      </dgm:t>
    </dgm:pt>
    <dgm:pt modelId="{7F8FAA56-92C2-40AC-9CB8-6FB5D6AC492A}">
      <dgm:prSet phldrT="[Texto]" phldr="1" custT="1"/>
      <dgm:spPr/>
      <dgm:t>
        <a:bodyPr/>
        <a:lstStyle/>
        <a:p>
          <a:endParaRPr lang="es-CO" sz="2000"/>
        </a:p>
      </dgm:t>
    </dgm:pt>
    <dgm:pt modelId="{BFD7AA07-E665-47C8-A066-D563343B75FB}" type="parTrans" cxnId="{EC47DF37-6D3F-4146-B891-2BCF271732BA}">
      <dgm:prSet/>
      <dgm:spPr/>
      <dgm:t>
        <a:bodyPr/>
        <a:lstStyle/>
        <a:p>
          <a:endParaRPr lang="es-CO" sz="2000"/>
        </a:p>
      </dgm:t>
    </dgm:pt>
    <dgm:pt modelId="{EDBD1191-1E65-4EA8-8561-3675B1EE361A}" type="sibTrans" cxnId="{EC47DF37-6D3F-4146-B891-2BCF271732BA}">
      <dgm:prSet/>
      <dgm:spPr/>
      <dgm:t>
        <a:bodyPr/>
        <a:lstStyle/>
        <a:p>
          <a:endParaRPr lang="es-CO" sz="2000"/>
        </a:p>
      </dgm:t>
    </dgm:pt>
    <dgm:pt modelId="{B0420058-48F5-4596-A192-D634739FA60D}">
      <dgm:prSet phldrT="[Texto]" phldr="1" custT="1"/>
      <dgm:spPr/>
      <dgm:t>
        <a:bodyPr/>
        <a:lstStyle/>
        <a:p>
          <a:endParaRPr lang="es-CO" sz="2000" dirty="0"/>
        </a:p>
      </dgm:t>
    </dgm:pt>
    <dgm:pt modelId="{0CB0B4A5-E977-443B-93EC-6A81E594E422}" type="parTrans" cxnId="{EB474746-F381-49C3-9430-ABAE84E24D1E}">
      <dgm:prSet/>
      <dgm:spPr/>
      <dgm:t>
        <a:bodyPr/>
        <a:lstStyle/>
        <a:p>
          <a:endParaRPr lang="es-CO" sz="2000"/>
        </a:p>
      </dgm:t>
    </dgm:pt>
    <dgm:pt modelId="{C6627D6D-D325-4651-8080-65758C050395}" type="sibTrans" cxnId="{EB474746-F381-49C3-9430-ABAE84E24D1E}">
      <dgm:prSet/>
      <dgm:spPr/>
      <dgm:t>
        <a:bodyPr/>
        <a:lstStyle/>
        <a:p>
          <a:endParaRPr lang="es-CO" sz="2000"/>
        </a:p>
      </dgm:t>
    </dgm:pt>
    <dgm:pt modelId="{4D019D93-20E1-4400-B6FE-6D6B4024EB0A}">
      <dgm:prSet phldrT="[Texto]" phldr="1" custT="1"/>
      <dgm:spPr/>
      <dgm:t>
        <a:bodyPr/>
        <a:lstStyle/>
        <a:p>
          <a:endParaRPr lang="es-CO" sz="2000"/>
        </a:p>
      </dgm:t>
    </dgm:pt>
    <dgm:pt modelId="{688AA6FC-B89F-4FBA-8323-6090BF77EEEC}" type="parTrans" cxnId="{0A84B626-9164-431F-B0A4-79525489EF38}">
      <dgm:prSet/>
      <dgm:spPr/>
      <dgm:t>
        <a:bodyPr/>
        <a:lstStyle/>
        <a:p>
          <a:endParaRPr lang="es-CO" sz="2000"/>
        </a:p>
      </dgm:t>
    </dgm:pt>
    <dgm:pt modelId="{4E64EFA8-A729-446F-926C-C6F94C53FF3F}" type="sibTrans" cxnId="{0A84B626-9164-431F-B0A4-79525489EF38}">
      <dgm:prSet/>
      <dgm:spPr/>
      <dgm:t>
        <a:bodyPr/>
        <a:lstStyle/>
        <a:p>
          <a:endParaRPr lang="es-CO" sz="2000"/>
        </a:p>
      </dgm:t>
    </dgm:pt>
    <dgm:pt modelId="{994110EF-3301-43F4-A603-4B1B35836CE3}" type="pres">
      <dgm:prSet presAssocID="{3F38207E-91E6-4396-AC4B-86CF53F76991}" presName="rootnode" presStyleCnt="0">
        <dgm:presLayoutVars>
          <dgm:chMax/>
          <dgm:chPref/>
          <dgm:dir/>
          <dgm:animLvl val="lvl"/>
        </dgm:presLayoutVars>
      </dgm:prSet>
      <dgm:spPr/>
    </dgm:pt>
    <dgm:pt modelId="{E66113C6-3A0E-4E80-8DF9-DFABC5DCB68D}" type="pres">
      <dgm:prSet presAssocID="{7F8FAA56-92C2-40AC-9CB8-6FB5D6AC492A}" presName="composite" presStyleCnt="0"/>
      <dgm:spPr/>
    </dgm:pt>
    <dgm:pt modelId="{C4D6E752-95DF-4118-8526-684A5ADFB855}" type="pres">
      <dgm:prSet presAssocID="{7F8FAA56-92C2-40AC-9CB8-6FB5D6AC492A}" presName="LShape" presStyleLbl="alignNode1" presStyleIdx="0" presStyleCnt="5"/>
      <dgm:spPr/>
    </dgm:pt>
    <dgm:pt modelId="{9F21C132-E496-4C88-99F7-C3209A13C556}" type="pres">
      <dgm:prSet presAssocID="{7F8FAA56-92C2-40AC-9CB8-6FB5D6AC492A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C2326935-BEA8-4518-A425-6AD59D976DF0}" type="pres">
      <dgm:prSet presAssocID="{7F8FAA56-92C2-40AC-9CB8-6FB5D6AC492A}" presName="Triangle" presStyleLbl="alignNode1" presStyleIdx="1" presStyleCnt="5"/>
      <dgm:spPr/>
    </dgm:pt>
    <dgm:pt modelId="{60682B9E-6129-46D6-BB41-6E5E3EFC4517}" type="pres">
      <dgm:prSet presAssocID="{EDBD1191-1E65-4EA8-8561-3675B1EE361A}" presName="sibTrans" presStyleCnt="0"/>
      <dgm:spPr/>
    </dgm:pt>
    <dgm:pt modelId="{11209908-A1E3-42D8-B7AB-669E28FDC5D6}" type="pres">
      <dgm:prSet presAssocID="{EDBD1191-1E65-4EA8-8561-3675B1EE361A}" presName="space" presStyleCnt="0"/>
      <dgm:spPr/>
    </dgm:pt>
    <dgm:pt modelId="{CBD3AD5F-C420-49AA-9981-46258AE71C52}" type="pres">
      <dgm:prSet presAssocID="{B0420058-48F5-4596-A192-D634739FA60D}" presName="composite" presStyleCnt="0"/>
      <dgm:spPr/>
    </dgm:pt>
    <dgm:pt modelId="{172F7A27-1295-48BF-9E77-882373298EE0}" type="pres">
      <dgm:prSet presAssocID="{B0420058-48F5-4596-A192-D634739FA60D}" presName="LShape" presStyleLbl="alignNode1" presStyleIdx="2" presStyleCnt="5"/>
      <dgm:spPr/>
    </dgm:pt>
    <dgm:pt modelId="{5C76536A-83F1-4D94-AC6F-07A8FB1C0CCD}" type="pres">
      <dgm:prSet presAssocID="{B0420058-48F5-4596-A192-D634739FA60D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0D86E483-5729-42A1-9308-22C537928C5C}" type="pres">
      <dgm:prSet presAssocID="{B0420058-48F5-4596-A192-D634739FA60D}" presName="Triangle" presStyleLbl="alignNode1" presStyleIdx="3" presStyleCnt="5"/>
      <dgm:spPr/>
    </dgm:pt>
    <dgm:pt modelId="{68BCE6AB-9FB4-43FF-B750-732284A16364}" type="pres">
      <dgm:prSet presAssocID="{C6627D6D-D325-4651-8080-65758C050395}" presName="sibTrans" presStyleCnt="0"/>
      <dgm:spPr/>
    </dgm:pt>
    <dgm:pt modelId="{C8DC9DDD-8789-44FC-8393-CE0F9F79BCD6}" type="pres">
      <dgm:prSet presAssocID="{C6627D6D-D325-4651-8080-65758C050395}" presName="space" presStyleCnt="0"/>
      <dgm:spPr/>
    </dgm:pt>
    <dgm:pt modelId="{16C24628-0062-4261-96AC-F0D9302E2CA0}" type="pres">
      <dgm:prSet presAssocID="{4D019D93-20E1-4400-B6FE-6D6B4024EB0A}" presName="composite" presStyleCnt="0"/>
      <dgm:spPr/>
    </dgm:pt>
    <dgm:pt modelId="{4F8ED38F-3CDE-4D17-AE7A-638725AACAC7}" type="pres">
      <dgm:prSet presAssocID="{4D019D93-20E1-4400-B6FE-6D6B4024EB0A}" presName="LShape" presStyleLbl="alignNode1" presStyleIdx="4" presStyleCnt="5"/>
      <dgm:spPr/>
    </dgm:pt>
    <dgm:pt modelId="{EBFC0007-8B0C-4746-8E12-8953587760E6}" type="pres">
      <dgm:prSet presAssocID="{4D019D93-20E1-4400-B6FE-6D6B4024EB0A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0A84B626-9164-431F-B0A4-79525489EF38}" srcId="{3F38207E-91E6-4396-AC4B-86CF53F76991}" destId="{4D019D93-20E1-4400-B6FE-6D6B4024EB0A}" srcOrd="2" destOrd="0" parTransId="{688AA6FC-B89F-4FBA-8323-6090BF77EEEC}" sibTransId="{4E64EFA8-A729-446F-926C-C6F94C53FF3F}"/>
    <dgm:cxn modelId="{EC47DF37-6D3F-4146-B891-2BCF271732BA}" srcId="{3F38207E-91E6-4396-AC4B-86CF53F76991}" destId="{7F8FAA56-92C2-40AC-9CB8-6FB5D6AC492A}" srcOrd="0" destOrd="0" parTransId="{BFD7AA07-E665-47C8-A066-D563343B75FB}" sibTransId="{EDBD1191-1E65-4EA8-8561-3675B1EE361A}"/>
    <dgm:cxn modelId="{EB474746-F381-49C3-9430-ABAE84E24D1E}" srcId="{3F38207E-91E6-4396-AC4B-86CF53F76991}" destId="{B0420058-48F5-4596-A192-D634739FA60D}" srcOrd="1" destOrd="0" parTransId="{0CB0B4A5-E977-443B-93EC-6A81E594E422}" sibTransId="{C6627D6D-D325-4651-8080-65758C050395}"/>
    <dgm:cxn modelId="{F4A5FDB0-C54F-4C27-B0A5-92003A6B0651}" type="presOf" srcId="{3F38207E-91E6-4396-AC4B-86CF53F76991}" destId="{994110EF-3301-43F4-A603-4B1B35836CE3}" srcOrd="0" destOrd="0" presId="urn:microsoft.com/office/officeart/2009/3/layout/StepUpProcess"/>
    <dgm:cxn modelId="{ECF700B8-AF00-4F0C-B6D0-0866CF2F8994}" type="presOf" srcId="{4D019D93-20E1-4400-B6FE-6D6B4024EB0A}" destId="{EBFC0007-8B0C-4746-8E12-8953587760E6}" srcOrd="0" destOrd="0" presId="urn:microsoft.com/office/officeart/2009/3/layout/StepUpProcess"/>
    <dgm:cxn modelId="{D7EFB3E6-0E9E-44D2-937B-A012ACA1B952}" type="presOf" srcId="{7F8FAA56-92C2-40AC-9CB8-6FB5D6AC492A}" destId="{9F21C132-E496-4C88-99F7-C3209A13C556}" srcOrd="0" destOrd="0" presId="urn:microsoft.com/office/officeart/2009/3/layout/StepUpProcess"/>
    <dgm:cxn modelId="{5A45C6EC-6CB6-41CB-A45F-B72EE3271E82}" type="presOf" srcId="{B0420058-48F5-4596-A192-D634739FA60D}" destId="{5C76536A-83F1-4D94-AC6F-07A8FB1C0CCD}" srcOrd="0" destOrd="0" presId="urn:microsoft.com/office/officeart/2009/3/layout/StepUpProcess"/>
    <dgm:cxn modelId="{8B517941-99F7-4D4B-BC15-76FAEC2377A9}" type="presParOf" srcId="{994110EF-3301-43F4-A603-4B1B35836CE3}" destId="{E66113C6-3A0E-4E80-8DF9-DFABC5DCB68D}" srcOrd="0" destOrd="0" presId="urn:microsoft.com/office/officeart/2009/3/layout/StepUpProcess"/>
    <dgm:cxn modelId="{2BAF2475-94B5-419A-A211-59620B7318DF}" type="presParOf" srcId="{E66113C6-3A0E-4E80-8DF9-DFABC5DCB68D}" destId="{C4D6E752-95DF-4118-8526-684A5ADFB855}" srcOrd="0" destOrd="0" presId="urn:microsoft.com/office/officeart/2009/3/layout/StepUpProcess"/>
    <dgm:cxn modelId="{A025113F-09DB-4F1F-8E80-12037ED0E5EB}" type="presParOf" srcId="{E66113C6-3A0E-4E80-8DF9-DFABC5DCB68D}" destId="{9F21C132-E496-4C88-99F7-C3209A13C556}" srcOrd="1" destOrd="0" presId="urn:microsoft.com/office/officeart/2009/3/layout/StepUpProcess"/>
    <dgm:cxn modelId="{722FD464-C4BE-472C-A3C1-23D79960A69D}" type="presParOf" srcId="{E66113C6-3A0E-4E80-8DF9-DFABC5DCB68D}" destId="{C2326935-BEA8-4518-A425-6AD59D976DF0}" srcOrd="2" destOrd="0" presId="urn:microsoft.com/office/officeart/2009/3/layout/StepUpProcess"/>
    <dgm:cxn modelId="{CB933B10-0F28-45F9-930D-28731E9CBA68}" type="presParOf" srcId="{994110EF-3301-43F4-A603-4B1B35836CE3}" destId="{60682B9E-6129-46D6-BB41-6E5E3EFC4517}" srcOrd="1" destOrd="0" presId="urn:microsoft.com/office/officeart/2009/3/layout/StepUpProcess"/>
    <dgm:cxn modelId="{6D84F4C0-D65B-44CE-8036-12041F13ACDB}" type="presParOf" srcId="{60682B9E-6129-46D6-BB41-6E5E3EFC4517}" destId="{11209908-A1E3-42D8-B7AB-669E28FDC5D6}" srcOrd="0" destOrd="0" presId="urn:microsoft.com/office/officeart/2009/3/layout/StepUpProcess"/>
    <dgm:cxn modelId="{55393D93-CF97-42B5-9CCF-29CF20D38EF7}" type="presParOf" srcId="{994110EF-3301-43F4-A603-4B1B35836CE3}" destId="{CBD3AD5F-C420-49AA-9981-46258AE71C52}" srcOrd="2" destOrd="0" presId="urn:microsoft.com/office/officeart/2009/3/layout/StepUpProcess"/>
    <dgm:cxn modelId="{3D7C4925-188A-4BFE-9D52-59A5136D0051}" type="presParOf" srcId="{CBD3AD5F-C420-49AA-9981-46258AE71C52}" destId="{172F7A27-1295-48BF-9E77-882373298EE0}" srcOrd="0" destOrd="0" presId="urn:microsoft.com/office/officeart/2009/3/layout/StepUpProcess"/>
    <dgm:cxn modelId="{8DBB8182-696A-4145-B438-9E1F1D41C061}" type="presParOf" srcId="{CBD3AD5F-C420-49AA-9981-46258AE71C52}" destId="{5C76536A-83F1-4D94-AC6F-07A8FB1C0CCD}" srcOrd="1" destOrd="0" presId="urn:microsoft.com/office/officeart/2009/3/layout/StepUpProcess"/>
    <dgm:cxn modelId="{F6688B7E-8BEB-4765-828E-59FC0577A34D}" type="presParOf" srcId="{CBD3AD5F-C420-49AA-9981-46258AE71C52}" destId="{0D86E483-5729-42A1-9308-22C537928C5C}" srcOrd="2" destOrd="0" presId="urn:microsoft.com/office/officeart/2009/3/layout/StepUpProcess"/>
    <dgm:cxn modelId="{F5DB4F9F-E6D8-46AF-96FA-540C4CF78AC7}" type="presParOf" srcId="{994110EF-3301-43F4-A603-4B1B35836CE3}" destId="{68BCE6AB-9FB4-43FF-B750-732284A16364}" srcOrd="3" destOrd="0" presId="urn:microsoft.com/office/officeart/2009/3/layout/StepUpProcess"/>
    <dgm:cxn modelId="{B77ECB72-D88E-4886-9183-8975C600BFD0}" type="presParOf" srcId="{68BCE6AB-9FB4-43FF-B750-732284A16364}" destId="{C8DC9DDD-8789-44FC-8393-CE0F9F79BCD6}" srcOrd="0" destOrd="0" presId="urn:microsoft.com/office/officeart/2009/3/layout/StepUpProcess"/>
    <dgm:cxn modelId="{2FFEF18A-4173-4763-BE19-7D98155DF6B4}" type="presParOf" srcId="{994110EF-3301-43F4-A603-4B1B35836CE3}" destId="{16C24628-0062-4261-96AC-F0D9302E2CA0}" srcOrd="4" destOrd="0" presId="urn:microsoft.com/office/officeart/2009/3/layout/StepUpProcess"/>
    <dgm:cxn modelId="{F26A258F-7227-4551-B4B3-D2BC27A6DED4}" type="presParOf" srcId="{16C24628-0062-4261-96AC-F0D9302E2CA0}" destId="{4F8ED38F-3CDE-4D17-AE7A-638725AACAC7}" srcOrd="0" destOrd="0" presId="urn:microsoft.com/office/officeart/2009/3/layout/StepUpProcess"/>
    <dgm:cxn modelId="{7BD632D3-F45A-46E4-96C7-4EED924CD665}" type="presParOf" srcId="{16C24628-0062-4261-96AC-F0D9302E2CA0}" destId="{EBFC0007-8B0C-4746-8E12-8953587760E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69DDC7-A207-4E53-8E89-34167898A8E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CO"/>
        </a:p>
      </dgm:t>
    </dgm:pt>
    <dgm:pt modelId="{13DBCBC4-7D91-4162-B78C-97A9ABC6AA8F}">
      <dgm:prSet phldrT="[Texto]" phldr="1" custT="1"/>
      <dgm:spPr/>
      <dgm:t>
        <a:bodyPr/>
        <a:lstStyle/>
        <a:p>
          <a:endParaRPr lang="es-CO" sz="2000"/>
        </a:p>
      </dgm:t>
    </dgm:pt>
    <dgm:pt modelId="{8B3BDB85-CBC8-4489-A1D5-222027CCE69F}" type="parTrans" cxnId="{DF6FE81F-632D-46CF-91E0-A74A62C321D1}">
      <dgm:prSet/>
      <dgm:spPr/>
      <dgm:t>
        <a:bodyPr/>
        <a:lstStyle/>
        <a:p>
          <a:endParaRPr lang="es-CO" sz="2000"/>
        </a:p>
      </dgm:t>
    </dgm:pt>
    <dgm:pt modelId="{C2741D8A-7A64-4236-9E37-B3302884737A}" type="sibTrans" cxnId="{DF6FE81F-632D-46CF-91E0-A74A62C321D1}">
      <dgm:prSet/>
      <dgm:spPr/>
      <dgm:t>
        <a:bodyPr/>
        <a:lstStyle/>
        <a:p>
          <a:endParaRPr lang="es-CO" sz="2000"/>
        </a:p>
      </dgm:t>
    </dgm:pt>
    <dgm:pt modelId="{A17307EA-92AF-4392-B567-BD0B09F009DB}">
      <dgm:prSet phldrT="[Texto]" phldr="1" custT="1"/>
      <dgm:spPr/>
      <dgm:t>
        <a:bodyPr/>
        <a:lstStyle/>
        <a:p>
          <a:endParaRPr lang="es-CO" sz="2000"/>
        </a:p>
      </dgm:t>
    </dgm:pt>
    <dgm:pt modelId="{C5C3E6B4-3AC4-49AD-83DD-A1B514F84134}" type="parTrans" cxnId="{95CA70A1-D742-4F9C-930A-775C0E86C7CA}">
      <dgm:prSet/>
      <dgm:spPr/>
      <dgm:t>
        <a:bodyPr/>
        <a:lstStyle/>
        <a:p>
          <a:endParaRPr lang="es-CO" sz="2000"/>
        </a:p>
      </dgm:t>
    </dgm:pt>
    <dgm:pt modelId="{FBDC3D59-3467-4AB8-917F-9FFF8D74F3DF}" type="sibTrans" cxnId="{95CA70A1-D742-4F9C-930A-775C0E86C7CA}">
      <dgm:prSet/>
      <dgm:spPr/>
      <dgm:t>
        <a:bodyPr/>
        <a:lstStyle/>
        <a:p>
          <a:endParaRPr lang="es-CO" sz="2000"/>
        </a:p>
      </dgm:t>
    </dgm:pt>
    <dgm:pt modelId="{DF391188-01A8-431A-9DB3-A44C20AA0A31}">
      <dgm:prSet phldrT="[Texto]" phldr="1" custT="1"/>
      <dgm:spPr/>
      <dgm:t>
        <a:bodyPr/>
        <a:lstStyle/>
        <a:p>
          <a:endParaRPr lang="es-CO" sz="2000"/>
        </a:p>
      </dgm:t>
    </dgm:pt>
    <dgm:pt modelId="{62EA865F-5C85-4758-808F-6F119A6DF4C9}" type="parTrans" cxnId="{7F96BA9D-3649-40DB-9AC4-C58A103FF111}">
      <dgm:prSet/>
      <dgm:spPr/>
      <dgm:t>
        <a:bodyPr/>
        <a:lstStyle/>
        <a:p>
          <a:endParaRPr lang="es-CO" sz="2000"/>
        </a:p>
      </dgm:t>
    </dgm:pt>
    <dgm:pt modelId="{0088F60E-6799-4513-8797-E8AE64B63566}" type="sibTrans" cxnId="{7F96BA9D-3649-40DB-9AC4-C58A103FF111}">
      <dgm:prSet/>
      <dgm:spPr/>
      <dgm:t>
        <a:bodyPr/>
        <a:lstStyle/>
        <a:p>
          <a:endParaRPr lang="es-CO" sz="2000"/>
        </a:p>
      </dgm:t>
    </dgm:pt>
    <dgm:pt modelId="{B072B657-BD6E-4FE4-8395-B0B472ADF881}" type="pres">
      <dgm:prSet presAssocID="{B269DDC7-A207-4E53-8E89-34167898A8E4}" presName="Name0" presStyleCnt="0">
        <dgm:presLayoutVars>
          <dgm:chMax val="7"/>
          <dgm:chPref val="7"/>
          <dgm:dir/>
        </dgm:presLayoutVars>
      </dgm:prSet>
      <dgm:spPr/>
    </dgm:pt>
    <dgm:pt modelId="{313C453B-9D7C-4D1F-9DF9-08967FFB6123}" type="pres">
      <dgm:prSet presAssocID="{B269DDC7-A207-4E53-8E89-34167898A8E4}" presName="Name1" presStyleCnt="0"/>
      <dgm:spPr/>
    </dgm:pt>
    <dgm:pt modelId="{AA2918A3-6CD9-4E42-8986-B6B7564D5B15}" type="pres">
      <dgm:prSet presAssocID="{B269DDC7-A207-4E53-8E89-34167898A8E4}" presName="cycle" presStyleCnt="0"/>
      <dgm:spPr/>
    </dgm:pt>
    <dgm:pt modelId="{D03D5A4F-EAD6-4612-BD85-6533254BE38F}" type="pres">
      <dgm:prSet presAssocID="{B269DDC7-A207-4E53-8E89-34167898A8E4}" presName="srcNode" presStyleLbl="node1" presStyleIdx="0" presStyleCnt="3"/>
      <dgm:spPr/>
    </dgm:pt>
    <dgm:pt modelId="{80875B21-7777-48ED-AF08-7AB350C0E2E5}" type="pres">
      <dgm:prSet presAssocID="{B269DDC7-A207-4E53-8E89-34167898A8E4}" presName="conn" presStyleLbl="parChTrans1D2" presStyleIdx="0" presStyleCnt="1"/>
      <dgm:spPr/>
    </dgm:pt>
    <dgm:pt modelId="{93F9A63B-1EB9-4E60-8100-2253B9CD4851}" type="pres">
      <dgm:prSet presAssocID="{B269DDC7-A207-4E53-8E89-34167898A8E4}" presName="extraNode" presStyleLbl="node1" presStyleIdx="0" presStyleCnt="3"/>
      <dgm:spPr/>
    </dgm:pt>
    <dgm:pt modelId="{A42CF4F0-4617-47D7-AEF6-439485E61BAB}" type="pres">
      <dgm:prSet presAssocID="{B269DDC7-A207-4E53-8E89-34167898A8E4}" presName="dstNode" presStyleLbl="node1" presStyleIdx="0" presStyleCnt="3"/>
      <dgm:spPr/>
    </dgm:pt>
    <dgm:pt modelId="{D77BF887-EC2B-427B-93FF-15CA29EDCB9C}" type="pres">
      <dgm:prSet presAssocID="{13DBCBC4-7D91-4162-B78C-97A9ABC6AA8F}" presName="text_1" presStyleLbl="node1" presStyleIdx="0" presStyleCnt="3">
        <dgm:presLayoutVars>
          <dgm:bulletEnabled val="1"/>
        </dgm:presLayoutVars>
      </dgm:prSet>
      <dgm:spPr/>
    </dgm:pt>
    <dgm:pt modelId="{3136CEC0-1EFB-4D1B-8326-3D971AA576FB}" type="pres">
      <dgm:prSet presAssocID="{13DBCBC4-7D91-4162-B78C-97A9ABC6AA8F}" presName="accent_1" presStyleCnt="0"/>
      <dgm:spPr/>
    </dgm:pt>
    <dgm:pt modelId="{DE324B7D-3F5D-424D-8D0B-AEEC7F28010B}" type="pres">
      <dgm:prSet presAssocID="{13DBCBC4-7D91-4162-B78C-97A9ABC6AA8F}" presName="accentRepeatNode" presStyleLbl="solidFgAcc1" presStyleIdx="0" presStyleCnt="3"/>
      <dgm:spPr/>
    </dgm:pt>
    <dgm:pt modelId="{67FFAB40-B098-4F08-A15F-DCE8B36A043A}" type="pres">
      <dgm:prSet presAssocID="{A17307EA-92AF-4392-B567-BD0B09F009DB}" presName="text_2" presStyleLbl="node1" presStyleIdx="1" presStyleCnt="3">
        <dgm:presLayoutVars>
          <dgm:bulletEnabled val="1"/>
        </dgm:presLayoutVars>
      </dgm:prSet>
      <dgm:spPr/>
    </dgm:pt>
    <dgm:pt modelId="{0E334374-232F-4EDC-BFD7-FF9131201F55}" type="pres">
      <dgm:prSet presAssocID="{A17307EA-92AF-4392-B567-BD0B09F009DB}" presName="accent_2" presStyleCnt="0"/>
      <dgm:spPr/>
    </dgm:pt>
    <dgm:pt modelId="{A7E36EE5-683E-4F39-9542-33BF9474F6DD}" type="pres">
      <dgm:prSet presAssocID="{A17307EA-92AF-4392-B567-BD0B09F009DB}" presName="accentRepeatNode" presStyleLbl="solidFgAcc1" presStyleIdx="1" presStyleCnt="3"/>
      <dgm:spPr/>
    </dgm:pt>
    <dgm:pt modelId="{0F6600B7-389F-4FE3-AEAD-9F9BDA938CCB}" type="pres">
      <dgm:prSet presAssocID="{DF391188-01A8-431A-9DB3-A44C20AA0A31}" presName="text_3" presStyleLbl="node1" presStyleIdx="2" presStyleCnt="3">
        <dgm:presLayoutVars>
          <dgm:bulletEnabled val="1"/>
        </dgm:presLayoutVars>
      </dgm:prSet>
      <dgm:spPr/>
    </dgm:pt>
    <dgm:pt modelId="{2DE0535B-471D-443C-8373-20C293F246FB}" type="pres">
      <dgm:prSet presAssocID="{DF391188-01A8-431A-9DB3-A44C20AA0A31}" presName="accent_3" presStyleCnt="0"/>
      <dgm:spPr/>
    </dgm:pt>
    <dgm:pt modelId="{34A598AB-DAF8-4043-9E2D-F6F47B16E4E6}" type="pres">
      <dgm:prSet presAssocID="{DF391188-01A8-431A-9DB3-A44C20AA0A31}" presName="accentRepeatNode" presStyleLbl="solidFgAcc1" presStyleIdx="2" presStyleCnt="3"/>
      <dgm:spPr/>
    </dgm:pt>
  </dgm:ptLst>
  <dgm:cxnLst>
    <dgm:cxn modelId="{DF6FE81F-632D-46CF-91E0-A74A62C321D1}" srcId="{B269DDC7-A207-4E53-8E89-34167898A8E4}" destId="{13DBCBC4-7D91-4162-B78C-97A9ABC6AA8F}" srcOrd="0" destOrd="0" parTransId="{8B3BDB85-CBC8-4489-A1D5-222027CCE69F}" sibTransId="{C2741D8A-7A64-4236-9E37-B3302884737A}"/>
    <dgm:cxn modelId="{559FD220-5645-40D1-A0FB-056A5C5F7359}" type="presOf" srcId="{13DBCBC4-7D91-4162-B78C-97A9ABC6AA8F}" destId="{D77BF887-EC2B-427B-93FF-15CA29EDCB9C}" srcOrd="0" destOrd="0" presId="urn:microsoft.com/office/officeart/2008/layout/VerticalCurvedList"/>
    <dgm:cxn modelId="{AD59E983-CF10-4B7A-89A0-7BF5A9BE2939}" type="presOf" srcId="{A17307EA-92AF-4392-B567-BD0B09F009DB}" destId="{67FFAB40-B098-4F08-A15F-DCE8B36A043A}" srcOrd="0" destOrd="0" presId="urn:microsoft.com/office/officeart/2008/layout/VerticalCurvedList"/>
    <dgm:cxn modelId="{7F96BA9D-3649-40DB-9AC4-C58A103FF111}" srcId="{B269DDC7-A207-4E53-8E89-34167898A8E4}" destId="{DF391188-01A8-431A-9DB3-A44C20AA0A31}" srcOrd="2" destOrd="0" parTransId="{62EA865F-5C85-4758-808F-6F119A6DF4C9}" sibTransId="{0088F60E-6799-4513-8797-E8AE64B63566}"/>
    <dgm:cxn modelId="{95CA70A1-D742-4F9C-930A-775C0E86C7CA}" srcId="{B269DDC7-A207-4E53-8E89-34167898A8E4}" destId="{A17307EA-92AF-4392-B567-BD0B09F009DB}" srcOrd="1" destOrd="0" parTransId="{C5C3E6B4-3AC4-49AD-83DD-A1B514F84134}" sibTransId="{FBDC3D59-3467-4AB8-917F-9FFF8D74F3DF}"/>
    <dgm:cxn modelId="{C12313CC-8D63-4DAD-A266-EDD01BC4DDB1}" type="presOf" srcId="{DF391188-01A8-431A-9DB3-A44C20AA0A31}" destId="{0F6600B7-389F-4FE3-AEAD-9F9BDA938CCB}" srcOrd="0" destOrd="0" presId="urn:microsoft.com/office/officeart/2008/layout/VerticalCurvedList"/>
    <dgm:cxn modelId="{B28B3ACC-1011-4B13-8E62-BCFB2CDA6E4D}" type="presOf" srcId="{B269DDC7-A207-4E53-8E89-34167898A8E4}" destId="{B072B657-BD6E-4FE4-8395-B0B472ADF881}" srcOrd="0" destOrd="0" presId="urn:microsoft.com/office/officeart/2008/layout/VerticalCurvedList"/>
    <dgm:cxn modelId="{91595AD5-2E0D-4F04-AAB9-8F2395CD8DCF}" type="presOf" srcId="{C2741D8A-7A64-4236-9E37-B3302884737A}" destId="{80875B21-7777-48ED-AF08-7AB350C0E2E5}" srcOrd="0" destOrd="0" presId="urn:microsoft.com/office/officeart/2008/layout/VerticalCurvedList"/>
    <dgm:cxn modelId="{45C89DAB-3BE5-4A5B-A3FA-0FD981D22DD4}" type="presParOf" srcId="{B072B657-BD6E-4FE4-8395-B0B472ADF881}" destId="{313C453B-9D7C-4D1F-9DF9-08967FFB6123}" srcOrd="0" destOrd="0" presId="urn:microsoft.com/office/officeart/2008/layout/VerticalCurvedList"/>
    <dgm:cxn modelId="{617A2F4F-6D84-48FB-B1DF-2D37EA949D75}" type="presParOf" srcId="{313C453B-9D7C-4D1F-9DF9-08967FFB6123}" destId="{AA2918A3-6CD9-4E42-8986-B6B7564D5B15}" srcOrd="0" destOrd="0" presId="urn:microsoft.com/office/officeart/2008/layout/VerticalCurvedList"/>
    <dgm:cxn modelId="{B5A1D4BC-9232-425C-9B89-A63BB554B87A}" type="presParOf" srcId="{AA2918A3-6CD9-4E42-8986-B6B7564D5B15}" destId="{D03D5A4F-EAD6-4612-BD85-6533254BE38F}" srcOrd="0" destOrd="0" presId="urn:microsoft.com/office/officeart/2008/layout/VerticalCurvedList"/>
    <dgm:cxn modelId="{407BBFD0-ECA9-4722-B0DB-EAA8B6468858}" type="presParOf" srcId="{AA2918A3-6CD9-4E42-8986-B6B7564D5B15}" destId="{80875B21-7777-48ED-AF08-7AB350C0E2E5}" srcOrd="1" destOrd="0" presId="urn:microsoft.com/office/officeart/2008/layout/VerticalCurvedList"/>
    <dgm:cxn modelId="{86AAB5BE-8100-4464-85B8-D6E5E96085A9}" type="presParOf" srcId="{AA2918A3-6CD9-4E42-8986-B6B7564D5B15}" destId="{93F9A63B-1EB9-4E60-8100-2253B9CD4851}" srcOrd="2" destOrd="0" presId="urn:microsoft.com/office/officeart/2008/layout/VerticalCurvedList"/>
    <dgm:cxn modelId="{C55D8456-E084-46A1-9EC3-DC048AB86039}" type="presParOf" srcId="{AA2918A3-6CD9-4E42-8986-B6B7564D5B15}" destId="{A42CF4F0-4617-47D7-AEF6-439485E61BAB}" srcOrd="3" destOrd="0" presId="urn:microsoft.com/office/officeart/2008/layout/VerticalCurvedList"/>
    <dgm:cxn modelId="{5D5B73B2-A93F-4549-87D2-F01EA7DBEA05}" type="presParOf" srcId="{313C453B-9D7C-4D1F-9DF9-08967FFB6123}" destId="{D77BF887-EC2B-427B-93FF-15CA29EDCB9C}" srcOrd="1" destOrd="0" presId="urn:microsoft.com/office/officeart/2008/layout/VerticalCurvedList"/>
    <dgm:cxn modelId="{9C5B89FC-603B-4813-A249-F60D6A497E76}" type="presParOf" srcId="{313C453B-9D7C-4D1F-9DF9-08967FFB6123}" destId="{3136CEC0-1EFB-4D1B-8326-3D971AA576FB}" srcOrd="2" destOrd="0" presId="urn:microsoft.com/office/officeart/2008/layout/VerticalCurvedList"/>
    <dgm:cxn modelId="{62073F8D-06C6-41C4-B6FE-6A93A33A0E23}" type="presParOf" srcId="{3136CEC0-1EFB-4D1B-8326-3D971AA576FB}" destId="{DE324B7D-3F5D-424D-8D0B-AEEC7F28010B}" srcOrd="0" destOrd="0" presId="urn:microsoft.com/office/officeart/2008/layout/VerticalCurvedList"/>
    <dgm:cxn modelId="{D0293A94-01D3-40D7-9223-64977E06C921}" type="presParOf" srcId="{313C453B-9D7C-4D1F-9DF9-08967FFB6123}" destId="{67FFAB40-B098-4F08-A15F-DCE8B36A043A}" srcOrd="3" destOrd="0" presId="urn:microsoft.com/office/officeart/2008/layout/VerticalCurvedList"/>
    <dgm:cxn modelId="{D62455C3-0383-48E0-8C1D-12EDF19F47B5}" type="presParOf" srcId="{313C453B-9D7C-4D1F-9DF9-08967FFB6123}" destId="{0E334374-232F-4EDC-BFD7-FF9131201F55}" srcOrd="4" destOrd="0" presId="urn:microsoft.com/office/officeart/2008/layout/VerticalCurvedList"/>
    <dgm:cxn modelId="{2E974E64-0B03-44D2-80A9-0885F8A0378B}" type="presParOf" srcId="{0E334374-232F-4EDC-BFD7-FF9131201F55}" destId="{A7E36EE5-683E-4F39-9542-33BF9474F6DD}" srcOrd="0" destOrd="0" presId="urn:microsoft.com/office/officeart/2008/layout/VerticalCurvedList"/>
    <dgm:cxn modelId="{5931FF5A-314A-42DD-8844-147F137BE75E}" type="presParOf" srcId="{313C453B-9D7C-4D1F-9DF9-08967FFB6123}" destId="{0F6600B7-389F-4FE3-AEAD-9F9BDA938CCB}" srcOrd="5" destOrd="0" presId="urn:microsoft.com/office/officeart/2008/layout/VerticalCurvedList"/>
    <dgm:cxn modelId="{75B24E35-9FCB-4EDD-A43D-104B8A62C6C8}" type="presParOf" srcId="{313C453B-9D7C-4D1F-9DF9-08967FFB6123}" destId="{2DE0535B-471D-443C-8373-20C293F246FB}" srcOrd="6" destOrd="0" presId="urn:microsoft.com/office/officeart/2008/layout/VerticalCurvedList"/>
    <dgm:cxn modelId="{FD1BF210-5C78-40A7-9584-FB7AF51AD55A}" type="presParOf" srcId="{2DE0535B-471D-443C-8373-20C293F246FB}" destId="{34A598AB-DAF8-4043-9E2D-F6F47B16E4E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4DE984-C95D-4F7E-9531-D4B0CC3BD97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CO"/>
        </a:p>
      </dgm:t>
    </dgm:pt>
    <dgm:pt modelId="{A9564E0A-4A2D-4886-9CA1-AFD7080796CE}">
      <dgm:prSet phldrT="[Texto]" phldr="1" custT="1"/>
      <dgm:spPr/>
      <dgm:t>
        <a:bodyPr/>
        <a:lstStyle/>
        <a:p>
          <a:endParaRPr lang="es-CO" sz="2000"/>
        </a:p>
      </dgm:t>
    </dgm:pt>
    <dgm:pt modelId="{273B391C-80F1-4B7D-90BF-2273A1A63397}" type="parTrans" cxnId="{08CF3CCC-5A46-4954-AA37-178683087650}">
      <dgm:prSet/>
      <dgm:spPr/>
      <dgm:t>
        <a:bodyPr/>
        <a:lstStyle/>
        <a:p>
          <a:endParaRPr lang="es-CO" sz="2000"/>
        </a:p>
      </dgm:t>
    </dgm:pt>
    <dgm:pt modelId="{0F34BF98-F996-433A-A0C9-3404944280C0}" type="sibTrans" cxnId="{08CF3CCC-5A46-4954-AA37-178683087650}">
      <dgm:prSet/>
      <dgm:spPr/>
      <dgm:t>
        <a:bodyPr/>
        <a:lstStyle/>
        <a:p>
          <a:endParaRPr lang="es-CO" sz="2000"/>
        </a:p>
      </dgm:t>
    </dgm:pt>
    <dgm:pt modelId="{5CD56667-E043-442C-A4C9-C0F738031038}">
      <dgm:prSet phldrT="[Texto]" phldr="1" custT="1"/>
      <dgm:spPr/>
      <dgm:t>
        <a:bodyPr/>
        <a:lstStyle/>
        <a:p>
          <a:endParaRPr lang="es-CO" sz="2000"/>
        </a:p>
      </dgm:t>
    </dgm:pt>
    <dgm:pt modelId="{4910CD16-DBB6-4B0F-A4BF-721431312BEB}" type="parTrans" cxnId="{E055F346-A805-4F29-8336-D33155DDAB6A}">
      <dgm:prSet/>
      <dgm:spPr/>
      <dgm:t>
        <a:bodyPr/>
        <a:lstStyle/>
        <a:p>
          <a:endParaRPr lang="es-CO" sz="2000"/>
        </a:p>
      </dgm:t>
    </dgm:pt>
    <dgm:pt modelId="{122F47E7-71BB-4C2C-83CC-3CD6785782E9}" type="sibTrans" cxnId="{E055F346-A805-4F29-8336-D33155DDAB6A}">
      <dgm:prSet/>
      <dgm:spPr/>
      <dgm:t>
        <a:bodyPr/>
        <a:lstStyle/>
        <a:p>
          <a:endParaRPr lang="es-CO" sz="2000"/>
        </a:p>
      </dgm:t>
    </dgm:pt>
    <dgm:pt modelId="{07B4E004-1B46-487E-BC45-9B4E145E8870}">
      <dgm:prSet phldrT="[Texto]" phldr="1" custT="1"/>
      <dgm:spPr/>
      <dgm:t>
        <a:bodyPr/>
        <a:lstStyle/>
        <a:p>
          <a:endParaRPr lang="es-CO" sz="2000"/>
        </a:p>
      </dgm:t>
    </dgm:pt>
    <dgm:pt modelId="{1EEC11B8-27F0-4087-A8B3-BE3C98140F1E}" type="parTrans" cxnId="{F840E361-10C5-45D4-B332-730F78A17F50}">
      <dgm:prSet/>
      <dgm:spPr/>
      <dgm:t>
        <a:bodyPr/>
        <a:lstStyle/>
        <a:p>
          <a:endParaRPr lang="es-CO" sz="2000"/>
        </a:p>
      </dgm:t>
    </dgm:pt>
    <dgm:pt modelId="{A96DC168-D617-4A9B-A3FC-0B9B69734033}" type="sibTrans" cxnId="{F840E361-10C5-45D4-B332-730F78A17F50}">
      <dgm:prSet/>
      <dgm:spPr/>
      <dgm:t>
        <a:bodyPr/>
        <a:lstStyle/>
        <a:p>
          <a:endParaRPr lang="es-CO" sz="2000"/>
        </a:p>
      </dgm:t>
    </dgm:pt>
    <dgm:pt modelId="{8A2C82F4-DB9E-4FC2-867C-5CD8FF4B3148}">
      <dgm:prSet phldrT="[Texto]" phldr="1" custT="1"/>
      <dgm:spPr/>
      <dgm:t>
        <a:bodyPr/>
        <a:lstStyle/>
        <a:p>
          <a:endParaRPr lang="es-CO" sz="2000"/>
        </a:p>
      </dgm:t>
    </dgm:pt>
    <dgm:pt modelId="{2D507998-7971-4AD0-AFCA-5DA885353647}" type="parTrans" cxnId="{FFF5D8E0-C28B-43AC-8B5C-B828F8C62492}">
      <dgm:prSet/>
      <dgm:spPr/>
      <dgm:t>
        <a:bodyPr/>
        <a:lstStyle/>
        <a:p>
          <a:endParaRPr lang="es-CO" sz="2000"/>
        </a:p>
      </dgm:t>
    </dgm:pt>
    <dgm:pt modelId="{155ADCBC-261D-4DB4-9956-2DFB2D29BD43}" type="sibTrans" cxnId="{FFF5D8E0-C28B-43AC-8B5C-B828F8C62492}">
      <dgm:prSet/>
      <dgm:spPr/>
      <dgm:t>
        <a:bodyPr/>
        <a:lstStyle/>
        <a:p>
          <a:endParaRPr lang="es-CO" sz="2000"/>
        </a:p>
      </dgm:t>
    </dgm:pt>
    <dgm:pt modelId="{F4F56DD1-6EF2-471B-8788-FD16911731DA}">
      <dgm:prSet phldrT="[Texto]" phldr="1" custT="1"/>
      <dgm:spPr/>
      <dgm:t>
        <a:bodyPr/>
        <a:lstStyle/>
        <a:p>
          <a:endParaRPr lang="es-CO" sz="2000"/>
        </a:p>
      </dgm:t>
    </dgm:pt>
    <dgm:pt modelId="{C95657FB-9208-44A6-B739-398EA5C0E753}" type="parTrans" cxnId="{37144C41-12AA-4855-AA34-05ADEB2D0808}">
      <dgm:prSet/>
      <dgm:spPr/>
      <dgm:t>
        <a:bodyPr/>
        <a:lstStyle/>
        <a:p>
          <a:endParaRPr lang="es-CO" sz="2000"/>
        </a:p>
      </dgm:t>
    </dgm:pt>
    <dgm:pt modelId="{74ECF924-4D7F-4C1D-B0CB-682FFA9BFFDA}" type="sibTrans" cxnId="{37144C41-12AA-4855-AA34-05ADEB2D0808}">
      <dgm:prSet/>
      <dgm:spPr/>
      <dgm:t>
        <a:bodyPr/>
        <a:lstStyle/>
        <a:p>
          <a:endParaRPr lang="es-CO" sz="2000"/>
        </a:p>
      </dgm:t>
    </dgm:pt>
    <dgm:pt modelId="{A67A2B62-BB40-49D9-8688-C321EB953781}">
      <dgm:prSet phldrT="[Texto]" phldr="1" custT="1"/>
      <dgm:spPr/>
      <dgm:t>
        <a:bodyPr/>
        <a:lstStyle/>
        <a:p>
          <a:endParaRPr lang="es-CO" sz="2000"/>
        </a:p>
      </dgm:t>
    </dgm:pt>
    <dgm:pt modelId="{D6A5592E-41C1-4224-8432-EB13AEC274C6}" type="parTrans" cxnId="{A7F0584D-4298-47CB-96D1-CBA31390933C}">
      <dgm:prSet/>
      <dgm:spPr/>
      <dgm:t>
        <a:bodyPr/>
        <a:lstStyle/>
        <a:p>
          <a:endParaRPr lang="es-CO" sz="2000"/>
        </a:p>
      </dgm:t>
    </dgm:pt>
    <dgm:pt modelId="{4923F03E-D0BD-49B6-9F4F-8D974E455ED1}" type="sibTrans" cxnId="{A7F0584D-4298-47CB-96D1-CBA31390933C}">
      <dgm:prSet/>
      <dgm:spPr/>
      <dgm:t>
        <a:bodyPr/>
        <a:lstStyle/>
        <a:p>
          <a:endParaRPr lang="es-CO" sz="2000"/>
        </a:p>
      </dgm:t>
    </dgm:pt>
    <dgm:pt modelId="{C23AEAD9-CE83-4C11-85E0-1ECFBA9BA4D9}">
      <dgm:prSet phldrT="[Texto]" phldr="1" custT="1"/>
      <dgm:spPr/>
      <dgm:t>
        <a:bodyPr/>
        <a:lstStyle/>
        <a:p>
          <a:endParaRPr lang="es-CO" sz="2000"/>
        </a:p>
      </dgm:t>
    </dgm:pt>
    <dgm:pt modelId="{D8565E8E-D201-4295-BA98-C563454C2743}" type="parTrans" cxnId="{57D89FE8-C77D-4A61-B5FB-7F39ABD3B314}">
      <dgm:prSet/>
      <dgm:spPr/>
      <dgm:t>
        <a:bodyPr/>
        <a:lstStyle/>
        <a:p>
          <a:endParaRPr lang="es-CO" sz="2000"/>
        </a:p>
      </dgm:t>
    </dgm:pt>
    <dgm:pt modelId="{CFF6419E-270F-4C29-84E0-B0F4D48A1848}" type="sibTrans" cxnId="{57D89FE8-C77D-4A61-B5FB-7F39ABD3B314}">
      <dgm:prSet/>
      <dgm:spPr/>
      <dgm:t>
        <a:bodyPr/>
        <a:lstStyle/>
        <a:p>
          <a:endParaRPr lang="es-CO" sz="2000"/>
        </a:p>
      </dgm:t>
    </dgm:pt>
    <dgm:pt modelId="{F1CF3431-21CB-4CF3-BBF9-5017BC7A5086}">
      <dgm:prSet phldrT="[Texto]" phldr="1" custT="1"/>
      <dgm:spPr/>
      <dgm:t>
        <a:bodyPr/>
        <a:lstStyle/>
        <a:p>
          <a:endParaRPr lang="es-CO" sz="2000"/>
        </a:p>
      </dgm:t>
    </dgm:pt>
    <dgm:pt modelId="{586730D3-C83F-4506-A571-8C6113A2EDC4}" type="parTrans" cxnId="{6E06AD1B-4367-40E6-8A82-56E46173A448}">
      <dgm:prSet/>
      <dgm:spPr/>
      <dgm:t>
        <a:bodyPr/>
        <a:lstStyle/>
        <a:p>
          <a:endParaRPr lang="es-CO" sz="2000"/>
        </a:p>
      </dgm:t>
    </dgm:pt>
    <dgm:pt modelId="{24D64840-0609-4281-91EC-B19AF3C29C4F}" type="sibTrans" cxnId="{6E06AD1B-4367-40E6-8A82-56E46173A448}">
      <dgm:prSet/>
      <dgm:spPr/>
      <dgm:t>
        <a:bodyPr/>
        <a:lstStyle/>
        <a:p>
          <a:endParaRPr lang="es-CO" sz="2000"/>
        </a:p>
      </dgm:t>
    </dgm:pt>
    <dgm:pt modelId="{4657A478-3B44-4696-A96A-BDD1E452C702}">
      <dgm:prSet phldrT="[Texto]" phldr="1" custT="1"/>
      <dgm:spPr/>
      <dgm:t>
        <a:bodyPr/>
        <a:lstStyle/>
        <a:p>
          <a:endParaRPr lang="es-CO" sz="2000"/>
        </a:p>
      </dgm:t>
    </dgm:pt>
    <dgm:pt modelId="{CF4C9C43-F114-4B47-A4EF-6F277B0855B7}" type="parTrans" cxnId="{6E29A513-675D-44DC-A0FE-87201AD22830}">
      <dgm:prSet/>
      <dgm:spPr/>
      <dgm:t>
        <a:bodyPr/>
        <a:lstStyle/>
        <a:p>
          <a:endParaRPr lang="es-CO" sz="2000"/>
        </a:p>
      </dgm:t>
    </dgm:pt>
    <dgm:pt modelId="{B795A9D2-4876-44FF-BD1D-827AB5EAE3D2}" type="sibTrans" cxnId="{6E29A513-675D-44DC-A0FE-87201AD22830}">
      <dgm:prSet/>
      <dgm:spPr/>
      <dgm:t>
        <a:bodyPr/>
        <a:lstStyle/>
        <a:p>
          <a:endParaRPr lang="es-CO" sz="2000"/>
        </a:p>
      </dgm:t>
    </dgm:pt>
    <dgm:pt modelId="{0CA3D2A5-40CB-40C8-B0DE-E163F875905C}" type="pres">
      <dgm:prSet presAssocID="{554DE984-C95D-4F7E-9531-D4B0CC3BD97B}" presName="linearFlow" presStyleCnt="0">
        <dgm:presLayoutVars>
          <dgm:dir/>
          <dgm:animLvl val="lvl"/>
          <dgm:resizeHandles val="exact"/>
        </dgm:presLayoutVars>
      </dgm:prSet>
      <dgm:spPr/>
    </dgm:pt>
    <dgm:pt modelId="{BE8B4676-480C-4314-95FD-EA51CFF09D6D}" type="pres">
      <dgm:prSet presAssocID="{A9564E0A-4A2D-4886-9CA1-AFD7080796CE}" presName="composite" presStyleCnt="0"/>
      <dgm:spPr/>
    </dgm:pt>
    <dgm:pt modelId="{52BFD48E-3341-4AC9-9D57-D536A2468AA4}" type="pres">
      <dgm:prSet presAssocID="{A9564E0A-4A2D-4886-9CA1-AFD7080796C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79038891-8F32-4BD3-BE43-B40E571D5608}" type="pres">
      <dgm:prSet presAssocID="{A9564E0A-4A2D-4886-9CA1-AFD7080796CE}" presName="descendantText" presStyleLbl="alignAcc1" presStyleIdx="0" presStyleCnt="3">
        <dgm:presLayoutVars>
          <dgm:bulletEnabled val="1"/>
        </dgm:presLayoutVars>
      </dgm:prSet>
      <dgm:spPr/>
    </dgm:pt>
    <dgm:pt modelId="{E4B141F1-9862-407A-A3C9-CF0F42B06AF5}" type="pres">
      <dgm:prSet presAssocID="{0F34BF98-F996-433A-A0C9-3404944280C0}" presName="sp" presStyleCnt="0"/>
      <dgm:spPr/>
    </dgm:pt>
    <dgm:pt modelId="{AAC520BC-39C0-4210-A532-070C4EA40440}" type="pres">
      <dgm:prSet presAssocID="{8A2C82F4-DB9E-4FC2-867C-5CD8FF4B3148}" presName="composite" presStyleCnt="0"/>
      <dgm:spPr/>
    </dgm:pt>
    <dgm:pt modelId="{2AAF6CE0-E7FD-45B5-A239-70C6F337D767}" type="pres">
      <dgm:prSet presAssocID="{8A2C82F4-DB9E-4FC2-867C-5CD8FF4B3148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19B995B-0BB3-48B9-AE08-8ECA0F27A627}" type="pres">
      <dgm:prSet presAssocID="{8A2C82F4-DB9E-4FC2-867C-5CD8FF4B3148}" presName="descendantText" presStyleLbl="alignAcc1" presStyleIdx="1" presStyleCnt="3">
        <dgm:presLayoutVars>
          <dgm:bulletEnabled val="1"/>
        </dgm:presLayoutVars>
      </dgm:prSet>
      <dgm:spPr/>
    </dgm:pt>
    <dgm:pt modelId="{E219C4D2-9280-471F-B58A-1C4803D4B798}" type="pres">
      <dgm:prSet presAssocID="{155ADCBC-261D-4DB4-9956-2DFB2D29BD43}" presName="sp" presStyleCnt="0"/>
      <dgm:spPr/>
    </dgm:pt>
    <dgm:pt modelId="{56E286E7-6C3C-428E-B3D4-BB50CBE618F2}" type="pres">
      <dgm:prSet presAssocID="{C23AEAD9-CE83-4C11-85E0-1ECFBA9BA4D9}" presName="composite" presStyleCnt="0"/>
      <dgm:spPr/>
    </dgm:pt>
    <dgm:pt modelId="{5AC2685E-DA4F-4EAA-9748-D17F26FAD1AC}" type="pres">
      <dgm:prSet presAssocID="{C23AEAD9-CE83-4C11-85E0-1ECFBA9BA4D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2EF126E-474A-4416-895F-05BA6CCCBD3C}" type="pres">
      <dgm:prSet presAssocID="{C23AEAD9-CE83-4C11-85E0-1ECFBA9BA4D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6E29A513-675D-44DC-A0FE-87201AD22830}" srcId="{C23AEAD9-CE83-4C11-85E0-1ECFBA9BA4D9}" destId="{4657A478-3B44-4696-A96A-BDD1E452C702}" srcOrd="1" destOrd="0" parTransId="{CF4C9C43-F114-4B47-A4EF-6F277B0855B7}" sibTransId="{B795A9D2-4876-44FF-BD1D-827AB5EAE3D2}"/>
    <dgm:cxn modelId="{6E06AD1B-4367-40E6-8A82-56E46173A448}" srcId="{C23AEAD9-CE83-4C11-85E0-1ECFBA9BA4D9}" destId="{F1CF3431-21CB-4CF3-BBF9-5017BC7A5086}" srcOrd="0" destOrd="0" parTransId="{586730D3-C83F-4506-A571-8C6113A2EDC4}" sibTransId="{24D64840-0609-4281-91EC-B19AF3C29C4F}"/>
    <dgm:cxn modelId="{6A80345E-CB15-45BF-ABB1-D6C972A1B3F5}" type="presOf" srcId="{554DE984-C95D-4F7E-9531-D4B0CC3BD97B}" destId="{0CA3D2A5-40CB-40C8-B0DE-E163F875905C}" srcOrd="0" destOrd="0" presId="urn:microsoft.com/office/officeart/2005/8/layout/chevron2"/>
    <dgm:cxn modelId="{37144C41-12AA-4855-AA34-05ADEB2D0808}" srcId="{8A2C82F4-DB9E-4FC2-867C-5CD8FF4B3148}" destId="{F4F56DD1-6EF2-471B-8788-FD16911731DA}" srcOrd="0" destOrd="0" parTransId="{C95657FB-9208-44A6-B739-398EA5C0E753}" sibTransId="{74ECF924-4D7F-4C1D-B0CB-682FFA9BFFDA}"/>
    <dgm:cxn modelId="{F840E361-10C5-45D4-B332-730F78A17F50}" srcId="{A9564E0A-4A2D-4886-9CA1-AFD7080796CE}" destId="{07B4E004-1B46-487E-BC45-9B4E145E8870}" srcOrd="1" destOrd="0" parTransId="{1EEC11B8-27F0-4087-A8B3-BE3C98140F1E}" sibTransId="{A96DC168-D617-4A9B-A3FC-0B9B69734033}"/>
    <dgm:cxn modelId="{E055F346-A805-4F29-8336-D33155DDAB6A}" srcId="{A9564E0A-4A2D-4886-9CA1-AFD7080796CE}" destId="{5CD56667-E043-442C-A4C9-C0F738031038}" srcOrd="0" destOrd="0" parTransId="{4910CD16-DBB6-4B0F-A4BF-721431312BEB}" sibTransId="{122F47E7-71BB-4C2C-83CC-3CD6785782E9}"/>
    <dgm:cxn modelId="{A7F0584D-4298-47CB-96D1-CBA31390933C}" srcId="{8A2C82F4-DB9E-4FC2-867C-5CD8FF4B3148}" destId="{A67A2B62-BB40-49D9-8688-C321EB953781}" srcOrd="1" destOrd="0" parTransId="{D6A5592E-41C1-4224-8432-EB13AEC274C6}" sibTransId="{4923F03E-D0BD-49B6-9F4F-8D974E455ED1}"/>
    <dgm:cxn modelId="{2712064F-355B-4904-8D7C-8A1C5C42000D}" type="presOf" srcId="{5CD56667-E043-442C-A4C9-C0F738031038}" destId="{79038891-8F32-4BD3-BE43-B40E571D5608}" srcOrd="0" destOrd="0" presId="urn:microsoft.com/office/officeart/2005/8/layout/chevron2"/>
    <dgm:cxn modelId="{B2467684-1B8A-405D-9CC7-55C18616FA4C}" type="presOf" srcId="{A9564E0A-4A2D-4886-9CA1-AFD7080796CE}" destId="{52BFD48E-3341-4AC9-9D57-D536A2468AA4}" srcOrd="0" destOrd="0" presId="urn:microsoft.com/office/officeart/2005/8/layout/chevron2"/>
    <dgm:cxn modelId="{2147F684-EB69-470B-84C9-3724E4BF5D27}" type="presOf" srcId="{A67A2B62-BB40-49D9-8688-C321EB953781}" destId="{F19B995B-0BB3-48B9-AE08-8ECA0F27A627}" srcOrd="0" destOrd="1" presId="urn:microsoft.com/office/officeart/2005/8/layout/chevron2"/>
    <dgm:cxn modelId="{C85CD69A-5BB4-47E0-BDF2-89EB0A2D718F}" type="presOf" srcId="{07B4E004-1B46-487E-BC45-9B4E145E8870}" destId="{79038891-8F32-4BD3-BE43-B40E571D5608}" srcOrd="0" destOrd="1" presId="urn:microsoft.com/office/officeart/2005/8/layout/chevron2"/>
    <dgm:cxn modelId="{333753AE-CC4E-4B34-9FD7-B9B9C257441C}" type="presOf" srcId="{C23AEAD9-CE83-4C11-85E0-1ECFBA9BA4D9}" destId="{5AC2685E-DA4F-4EAA-9748-D17F26FAD1AC}" srcOrd="0" destOrd="0" presId="urn:microsoft.com/office/officeart/2005/8/layout/chevron2"/>
    <dgm:cxn modelId="{71D972CB-A06C-45A0-BFCF-D7FCC3927B5D}" type="presOf" srcId="{8A2C82F4-DB9E-4FC2-867C-5CD8FF4B3148}" destId="{2AAF6CE0-E7FD-45B5-A239-70C6F337D767}" srcOrd="0" destOrd="0" presId="urn:microsoft.com/office/officeart/2005/8/layout/chevron2"/>
    <dgm:cxn modelId="{08CF3CCC-5A46-4954-AA37-178683087650}" srcId="{554DE984-C95D-4F7E-9531-D4B0CC3BD97B}" destId="{A9564E0A-4A2D-4886-9CA1-AFD7080796CE}" srcOrd="0" destOrd="0" parTransId="{273B391C-80F1-4B7D-90BF-2273A1A63397}" sibTransId="{0F34BF98-F996-433A-A0C9-3404944280C0}"/>
    <dgm:cxn modelId="{FFF5D8E0-C28B-43AC-8B5C-B828F8C62492}" srcId="{554DE984-C95D-4F7E-9531-D4B0CC3BD97B}" destId="{8A2C82F4-DB9E-4FC2-867C-5CD8FF4B3148}" srcOrd="1" destOrd="0" parTransId="{2D507998-7971-4AD0-AFCA-5DA885353647}" sibTransId="{155ADCBC-261D-4DB4-9956-2DFB2D29BD43}"/>
    <dgm:cxn modelId="{5C7082E8-AD48-40FD-9531-67294546F4A0}" type="presOf" srcId="{4657A478-3B44-4696-A96A-BDD1E452C702}" destId="{42EF126E-474A-4416-895F-05BA6CCCBD3C}" srcOrd="0" destOrd="1" presId="urn:microsoft.com/office/officeart/2005/8/layout/chevron2"/>
    <dgm:cxn modelId="{57D89FE8-C77D-4A61-B5FB-7F39ABD3B314}" srcId="{554DE984-C95D-4F7E-9531-D4B0CC3BD97B}" destId="{C23AEAD9-CE83-4C11-85E0-1ECFBA9BA4D9}" srcOrd="2" destOrd="0" parTransId="{D8565E8E-D201-4295-BA98-C563454C2743}" sibTransId="{CFF6419E-270F-4C29-84E0-B0F4D48A1848}"/>
    <dgm:cxn modelId="{644165EA-595E-4BD7-8D23-51360E703910}" type="presOf" srcId="{F4F56DD1-6EF2-471B-8788-FD16911731DA}" destId="{F19B995B-0BB3-48B9-AE08-8ECA0F27A627}" srcOrd="0" destOrd="0" presId="urn:microsoft.com/office/officeart/2005/8/layout/chevron2"/>
    <dgm:cxn modelId="{248A21F8-4588-42F0-9D02-BE74BCEF740D}" type="presOf" srcId="{F1CF3431-21CB-4CF3-BBF9-5017BC7A5086}" destId="{42EF126E-474A-4416-895F-05BA6CCCBD3C}" srcOrd="0" destOrd="0" presId="urn:microsoft.com/office/officeart/2005/8/layout/chevron2"/>
    <dgm:cxn modelId="{58D36B8E-E2B1-4047-8A75-31FBF17BB391}" type="presParOf" srcId="{0CA3D2A5-40CB-40C8-B0DE-E163F875905C}" destId="{BE8B4676-480C-4314-95FD-EA51CFF09D6D}" srcOrd="0" destOrd="0" presId="urn:microsoft.com/office/officeart/2005/8/layout/chevron2"/>
    <dgm:cxn modelId="{D01D10DF-A61D-464D-A55F-86677EC8007D}" type="presParOf" srcId="{BE8B4676-480C-4314-95FD-EA51CFF09D6D}" destId="{52BFD48E-3341-4AC9-9D57-D536A2468AA4}" srcOrd="0" destOrd="0" presId="urn:microsoft.com/office/officeart/2005/8/layout/chevron2"/>
    <dgm:cxn modelId="{A99ED37E-5DB8-47C8-8E00-28F5A742FBF0}" type="presParOf" srcId="{BE8B4676-480C-4314-95FD-EA51CFF09D6D}" destId="{79038891-8F32-4BD3-BE43-B40E571D5608}" srcOrd="1" destOrd="0" presId="urn:microsoft.com/office/officeart/2005/8/layout/chevron2"/>
    <dgm:cxn modelId="{368FE1B4-4F1F-4812-ACA0-7DC593812632}" type="presParOf" srcId="{0CA3D2A5-40CB-40C8-B0DE-E163F875905C}" destId="{E4B141F1-9862-407A-A3C9-CF0F42B06AF5}" srcOrd="1" destOrd="0" presId="urn:microsoft.com/office/officeart/2005/8/layout/chevron2"/>
    <dgm:cxn modelId="{C40FD95C-5968-4952-ABB6-6072E8EAC20F}" type="presParOf" srcId="{0CA3D2A5-40CB-40C8-B0DE-E163F875905C}" destId="{AAC520BC-39C0-4210-A532-070C4EA40440}" srcOrd="2" destOrd="0" presId="urn:microsoft.com/office/officeart/2005/8/layout/chevron2"/>
    <dgm:cxn modelId="{33213C0A-4A2E-4A4E-8689-D4CA2DCCF26A}" type="presParOf" srcId="{AAC520BC-39C0-4210-A532-070C4EA40440}" destId="{2AAF6CE0-E7FD-45B5-A239-70C6F337D767}" srcOrd="0" destOrd="0" presId="urn:microsoft.com/office/officeart/2005/8/layout/chevron2"/>
    <dgm:cxn modelId="{6D8B9233-ED54-4B86-87B5-27659A8D6919}" type="presParOf" srcId="{AAC520BC-39C0-4210-A532-070C4EA40440}" destId="{F19B995B-0BB3-48B9-AE08-8ECA0F27A627}" srcOrd="1" destOrd="0" presId="urn:microsoft.com/office/officeart/2005/8/layout/chevron2"/>
    <dgm:cxn modelId="{A70DB2B8-D172-4A86-9DA5-0D35279B95F1}" type="presParOf" srcId="{0CA3D2A5-40CB-40C8-B0DE-E163F875905C}" destId="{E219C4D2-9280-471F-B58A-1C4803D4B798}" srcOrd="3" destOrd="0" presId="urn:microsoft.com/office/officeart/2005/8/layout/chevron2"/>
    <dgm:cxn modelId="{F4F7CE42-5CB2-44F1-9324-74FA2EC5F437}" type="presParOf" srcId="{0CA3D2A5-40CB-40C8-B0DE-E163F875905C}" destId="{56E286E7-6C3C-428E-B3D4-BB50CBE618F2}" srcOrd="4" destOrd="0" presId="urn:microsoft.com/office/officeart/2005/8/layout/chevron2"/>
    <dgm:cxn modelId="{1821F144-74EE-4514-A94B-FFF5F4A419EA}" type="presParOf" srcId="{56E286E7-6C3C-428E-B3D4-BB50CBE618F2}" destId="{5AC2685E-DA4F-4EAA-9748-D17F26FAD1AC}" srcOrd="0" destOrd="0" presId="urn:microsoft.com/office/officeart/2005/8/layout/chevron2"/>
    <dgm:cxn modelId="{A6E7C055-70C4-4AC0-8908-7A94E9FDAB41}" type="presParOf" srcId="{56E286E7-6C3C-428E-B3D4-BB50CBE618F2}" destId="{42EF126E-474A-4416-895F-05BA6CCCBD3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243AD5-FC02-4C09-BFC0-EB8079BEE2A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CO"/>
        </a:p>
      </dgm:t>
    </dgm:pt>
    <dgm:pt modelId="{B4037E8F-FE04-452F-BA8D-E7340190DD71}">
      <dgm:prSet phldrT="[Texto]" phldr="1" custT="1"/>
      <dgm:spPr/>
      <dgm:t>
        <a:bodyPr/>
        <a:lstStyle/>
        <a:p>
          <a:endParaRPr lang="es-CO" sz="2000" dirty="0"/>
        </a:p>
      </dgm:t>
    </dgm:pt>
    <dgm:pt modelId="{5383A0B6-43C7-4B08-AE9C-8BD9A54DA3F7}" type="parTrans" cxnId="{072BBF5F-FB3D-4232-BE8D-032898EA7E70}">
      <dgm:prSet/>
      <dgm:spPr/>
      <dgm:t>
        <a:bodyPr/>
        <a:lstStyle/>
        <a:p>
          <a:endParaRPr lang="es-CO" sz="2000"/>
        </a:p>
      </dgm:t>
    </dgm:pt>
    <dgm:pt modelId="{5F9A7F6D-C100-4C36-9CC2-9340A8D41041}" type="sibTrans" cxnId="{072BBF5F-FB3D-4232-BE8D-032898EA7E70}">
      <dgm:prSet/>
      <dgm:spPr/>
      <dgm:t>
        <a:bodyPr/>
        <a:lstStyle/>
        <a:p>
          <a:endParaRPr lang="es-CO" sz="2000"/>
        </a:p>
      </dgm:t>
    </dgm:pt>
    <dgm:pt modelId="{43DEE7B2-9D30-4165-AB54-DEA5A8AE64FE}">
      <dgm:prSet phldrT="[Texto]" phldr="1" custT="1"/>
      <dgm:spPr/>
      <dgm:t>
        <a:bodyPr/>
        <a:lstStyle/>
        <a:p>
          <a:endParaRPr lang="es-CO" sz="2000"/>
        </a:p>
      </dgm:t>
    </dgm:pt>
    <dgm:pt modelId="{BE17C621-FCA4-47D6-B7C6-311B83ACD67A}" type="parTrans" cxnId="{C8C3A55D-FBB1-4FE0-8840-8F167270B5F0}">
      <dgm:prSet/>
      <dgm:spPr/>
      <dgm:t>
        <a:bodyPr/>
        <a:lstStyle/>
        <a:p>
          <a:endParaRPr lang="es-CO" sz="2000"/>
        </a:p>
      </dgm:t>
    </dgm:pt>
    <dgm:pt modelId="{0E0E747D-687B-4C08-8A34-D20BC6B44E10}" type="sibTrans" cxnId="{C8C3A55D-FBB1-4FE0-8840-8F167270B5F0}">
      <dgm:prSet/>
      <dgm:spPr/>
      <dgm:t>
        <a:bodyPr/>
        <a:lstStyle/>
        <a:p>
          <a:endParaRPr lang="es-CO" sz="2000"/>
        </a:p>
      </dgm:t>
    </dgm:pt>
    <dgm:pt modelId="{9F6A4097-3FB7-4A54-BCBB-2FD0D9948C82}">
      <dgm:prSet phldrT="[Texto]" phldr="1" custT="1"/>
      <dgm:spPr/>
      <dgm:t>
        <a:bodyPr/>
        <a:lstStyle/>
        <a:p>
          <a:endParaRPr lang="es-CO" sz="2000"/>
        </a:p>
      </dgm:t>
    </dgm:pt>
    <dgm:pt modelId="{2CEA02D7-C627-4457-829C-01AEF8979972}" type="parTrans" cxnId="{4D6E9E89-0DA5-46F3-B0F7-9FE2D78A7406}">
      <dgm:prSet/>
      <dgm:spPr/>
      <dgm:t>
        <a:bodyPr/>
        <a:lstStyle/>
        <a:p>
          <a:endParaRPr lang="es-CO" sz="2000"/>
        </a:p>
      </dgm:t>
    </dgm:pt>
    <dgm:pt modelId="{39286135-D81B-4BAE-892E-96E0169A2036}" type="sibTrans" cxnId="{4D6E9E89-0DA5-46F3-B0F7-9FE2D78A7406}">
      <dgm:prSet/>
      <dgm:spPr/>
      <dgm:t>
        <a:bodyPr/>
        <a:lstStyle/>
        <a:p>
          <a:endParaRPr lang="es-CO" sz="2000"/>
        </a:p>
      </dgm:t>
    </dgm:pt>
    <dgm:pt modelId="{AEEDA5EF-A3E9-429F-ABA2-3E6A2F61C684}" type="pres">
      <dgm:prSet presAssocID="{6E243AD5-FC02-4C09-BFC0-EB8079BEE2A6}" presName="linear" presStyleCnt="0">
        <dgm:presLayoutVars>
          <dgm:dir/>
          <dgm:animLvl val="lvl"/>
          <dgm:resizeHandles val="exact"/>
        </dgm:presLayoutVars>
      </dgm:prSet>
      <dgm:spPr/>
    </dgm:pt>
    <dgm:pt modelId="{A385A51D-1614-4AA5-9D22-93A732D1EF18}" type="pres">
      <dgm:prSet presAssocID="{B4037E8F-FE04-452F-BA8D-E7340190DD71}" presName="parentLin" presStyleCnt="0"/>
      <dgm:spPr/>
    </dgm:pt>
    <dgm:pt modelId="{6FB85B14-48D8-4379-9AD2-7E2942D32216}" type="pres">
      <dgm:prSet presAssocID="{B4037E8F-FE04-452F-BA8D-E7340190DD71}" presName="parentLeftMargin" presStyleLbl="node1" presStyleIdx="0" presStyleCnt="3"/>
      <dgm:spPr/>
    </dgm:pt>
    <dgm:pt modelId="{1066213E-D45B-400C-9B3A-7E24C9355D61}" type="pres">
      <dgm:prSet presAssocID="{B4037E8F-FE04-452F-BA8D-E7340190DD7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ABDBCAC-54F8-496B-A2B5-374DD7D6FF4C}" type="pres">
      <dgm:prSet presAssocID="{B4037E8F-FE04-452F-BA8D-E7340190DD71}" presName="negativeSpace" presStyleCnt="0"/>
      <dgm:spPr/>
    </dgm:pt>
    <dgm:pt modelId="{49631683-DFA4-4BE7-9134-766D041D30DA}" type="pres">
      <dgm:prSet presAssocID="{B4037E8F-FE04-452F-BA8D-E7340190DD71}" presName="childText" presStyleLbl="conFgAcc1" presStyleIdx="0" presStyleCnt="3">
        <dgm:presLayoutVars>
          <dgm:bulletEnabled val="1"/>
        </dgm:presLayoutVars>
      </dgm:prSet>
      <dgm:spPr/>
    </dgm:pt>
    <dgm:pt modelId="{921CFCE3-2CF4-48FB-8127-66D6FF761A36}" type="pres">
      <dgm:prSet presAssocID="{5F9A7F6D-C100-4C36-9CC2-9340A8D41041}" presName="spaceBetweenRectangles" presStyleCnt="0"/>
      <dgm:spPr/>
    </dgm:pt>
    <dgm:pt modelId="{72780DF3-AF4E-400E-913B-69B5C2F2F7C4}" type="pres">
      <dgm:prSet presAssocID="{43DEE7B2-9D30-4165-AB54-DEA5A8AE64FE}" presName="parentLin" presStyleCnt="0"/>
      <dgm:spPr/>
    </dgm:pt>
    <dgm:pt modelId="{0AF2A997-497F-46BE-B622-0B803FBFE34F}" type="pres">
      <dgm:prSet presAssocID="{43DEE7B2-9D30-4165-AB54-DEA5A8AE64FE}" presName="parentLeftMargin" presStyleLbl="node1" presStyleIdx="0" presStyleCnt="3"/>
      <dgm:spPr/>
    </dgm:pt>
    <dgm:pt modelId="{FDF13297-E8FE-489F-92E6-6C2885F00808}" type="pres">
      <dgm:prSet presAssocID="{43DEE7B2-9D30-4165-AB54-DEA5A8AE64F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BE90C4D-0D99-4A9A-95DB-0D9F6FFA7F9F}" type="pres">
      <dgm:prSet presAssocID="{43DEE7B2-9D30-4165-AB54-DEA5A8AE64FE}" presName="negativeSpace" presStyleCnt="0"/>
      <dgm:spPr/>
    </dgm:pt>
    <dgm:pt modelId="{9034A9B0-A5E8-416B-B15A-6BB6D1B81F29}" type="pres">
      <dgm:prSet presAssocID="{43DEE7B2-9D30-4165-AB54-DEA5A8AE64FE}" presName="childText" presStyleLbl="conFgAcc1" presStyleIdx="1" presStyleCnt="3">
        <dgm:presLayoutVars>
          <dgm:bulletEnabled val="1"/>
        </dgm:presLayoutVars>
      </dgm:prSet>
      <dgm:spPr/>
    </dgm:pt>
    <dgm:pt modelId="{61265844-2BF6-4CB0-9B94-7ED98F7496C6}" type="pres">
      <dgm:prSet presAssocID="{0E0E747D-687B-4C08-8A34-D20BC6B44E10}" presName="spaceBetweenRectangles" presStyleCnt="0"/>
      <dgm:spPr/>
    </dgm:pt>
    <dgm:pt modelId="{E68069BF-CF96-439C-9070-B591E70E339F}" type="pres">
      <dgm:prSet presAssocID="{9F6A4097-3FB7-4A54-BCBB-2FD0D9948C82}" presName="parentLin" presStyleCnt="0"/>
      <dgm:spPr/>
    </dgm:pt>
    <dgm:pt modelId="{30724B57-3A82-4463-9B58-DB0B9EA112A5}" type="pres">
      <dgm:prSet presAssocID="{9F6A4097-3FB7-4A54-BCBB-2FD0D9948C82}" presName="parentLeftMargin" presStyleLbl="node1" presStyleIdx="1" presStyleCnt="3"/>
      <dgm:spPr/>
    </dgm:pt>
    <dgm:pt modelId="{F350ADBB-F6D6-419C-91A9-A180D9F6C9EF}" type="pres">
      <dgm:prSet presAssocID="{9F6A4097-3FB7-4A54-BCBB-2FD0D9948C8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545FE0F-23B3-4C61-B628-1ED7B7CA0CD6}" type="pres">
      <dgm:prSet presAssocID="{9F6A4097-3FB7-4A54-BCBB-2FD0D9948C82}" presName="negativeSpace" presStyleCnt="0"/>
      <dgm:spPr/>
    </dgm:pt>
    <dgm:pt modelId="{0A50A12D-C74C-44F7-8BA6-32C7112914B4}" type="pres">
      <dgm:prSet presAssocID="{9F6A4097-3FB7-4A54-BCBB-2FD0D9948C8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78E0E5C-6A40-4906-B977-0580524AE144}" type="presOf" srcId="{43DEE7B2-9D30-4165-AB54-DEA5A8AE64FE}" destId="{FDF13297-E8FE-489F-92E6-6C2885F00808}" srcOrd="1" destOrd="0" presId="urn:microsoft.com/office/officeart/2005/8/layout/list1"/>
    <dgm:cxn modelId="{C8C3A55D-FBB1-4FE0-8840-8F167270B5F0}" srcId="{6E243AD5-FC02-4C09-BFC0-EB8079BEE2A6}" destId="{43DEE7B2-9D30-4165-AB54-DEA5A8AE64FE}" srcOrd="1" destOrd="0" parTransId="{BE17C621-FCA4-47D6-B7C6-311B83ACD67A}" sibTransId="{0E0E747D-687B-4C08-8A34-D20BC6B44E10}"/>
    <dgm:cxn modelId="{072BBF5F-FB3D-4232-BE8D-032898EA7E70}" srcId="{6E243AD5-FC02-4C09-BFC0-EB8079BEE2A6}" destId="{B4037E8F-FE04-452F-BA8D-E7340190DD71}" srcOrd="0" destOrd="0" parTransId="{5383A0B6-43C7-4B08-AE9C-8BD9A54DA3F7}" sibTransId="{5F9A7F6D-C100-4C36-9CC2-9340A8D41041}"/>
    <dgm:cxn modelId="{F30A1C6B-64E9-4CC9-B342-4362BFC961BF}" type="presOf" srcId="{9F6A4097-3FB7-4A54-BCBB-2FD0D9948C82}" destId="{30724B57-3A82-4463-9B58-DB0B9EA112A5}" srcOrd="0" destOrd="0" presId="urn:microsoft.com/office/officeart/2005/8/layout/list1"/>
    <dgm:cxn modelId="{4D6E9E89-0DA5-46F3-B0F7-9FE2D78A7406}" srcId="{6E243AD5-FC02-4C09-BFC0-EB8079BEE2A6}" destId="{9F6A4097-3FB7-4A54-BCBB-2FD0D9948C82}" srcOrd="2" destOrd="0" parTransId="{2CEA02D7-C627-4457-829C-01AEF8979972}" sibTransId="{39286135-D81B-4BAE-892E-96E0169A2036}"/>
    <dgm:cxn modelId="{F298E0A7-48C1-4B0A-A360-1415B81A869B}" type="presOf" srcId="{B4037E8F-FE04-452F-BA8D-E7340190DD71}" destId="{1066213E-D45B-400C-9B3A-7E24C9355D61}" srcOrd="1" destOrd="0" presId="urn:microsoft.com/office/officeart/2005/8/layout/list1"/>
    <dgm:cxn modelId="{18D5E2AE-5FF0-4B56-87FA-FAD3BF064500}" type="presOf" srcId="{9F6A4097-3FB7-4A54-BCBB-2FD0D9948C82}" destId="{F350ADBB-F6D6-419C-91A9-A180D9F6C9EF}" srcOrd="1" destOrd="0" presId="urn:microsoft.com/office/officeart/2005/8/layout/list1"/>
    <dgm:cxn modelId="{7D0157B3-86F7-467E-B014-05C897C8DFAE}" type="presOf" srcId="{6E243AD5-FC02-4C09-BFC0-EB8079BEE2A6}" destId="{AEEDA5EF-A3E9-429F-ABA2-3E6A2F61C684}" srcOrd="0" destOrd="0" presId="urn:microsoft.com/office/officeart/2005/8/layout/list1"/>
    <dgm:cxn modelId="{9E296BB7-92D7-4DE4-BAEB-1C71217B372E}" type="presOf" srcId="{43DEE7B2-9D30-4165-AB54-DEA5A8AE64FE}" destId="{0AF2A997-497F-46BE-B622-0B803FBFE34F}" srcOrd="0" destOrd="0" presId="urn:microsoft.com/office/officeart/2005/8/layout/list1"/>
    <dgm:cxn modelId="{E4F4D4C5-4603-4E1D-94D0-FC803768CD20}" type="presOf" srcId="{B4037E8F-FE04-452F-BA8D-E7340190DD71}" destId="{6FB85B14-48D8-4379-9AD2-7E2942D32216}" srcOrd="0" destOrd="0" presId="urn:microsoft.com/office/officeart/2005/8/layout/list1"/>
    <dgm:cxn modelId="{1D25314D-28D8-4D0C-8AE8-25926815EB12}" type="presParOf" srcId="{AEEDA5EF-A3E9-429F-ABA2-3E6A2F61C684}" destId="{A385A51D-1614-4AA5-9D22-93A732D1EF18}" srcOrd="0" destOrd="0" presId="urn:microsoft.com/office/officeart/2005/8/layout/list1"/>
    <dgm:cxn modelId="{FE72841F-63E3-4027-AF35-9D450300BA7D}" type="presParOf" srcId="{A385A51D-1614-4AA5-9D22-93A732D1EF18}" destId="{6FB85B14-48D8-4379-9AD2-7E2942D32216}" srcOrd="0" destOrd="0" presId="urn:microsoft.com/office/officeart/2005/8/layout/list1"/>
    <dgm:cxn modelId="{22F52724-DA1A-4EF7-8AAE-F16C2D851F86}" type="presParOf" srcId="{A385A51D-1614-4AA5-9D22-93A732D1EF18}" destId="{1066213E-D45B-400C-9B3A-7E24C9355D61}" srcOrd="1" destOrd="0" presId="urn:microsoft.com/office/officeart/2005/8/layout/list1"/>
    <dgm:cxn modelId="{6F278B39-1D59-485C-A528-3CDA461D3DD6}" type="presParOf" srcId="{AEEDA5EF-A3E9-429F-ABA2-3E6A2F61C684}" destId="{5ABDBCAC-54F8-496B-A2B5-374DD7D6FF4C}" srcOrd="1" destOrd="0" presId="urn:microsoft.com/office/officeart/2005/8/layout/list1"/>
    <dgm:cxn modelId="{142BBD52-F64B-41E2-9A1A-8D28D800B283}" type="presParOf" srcId="{AEEDA5EF-A3E9-429F-ABA2-3E6A2F61C684}" destId="{49631683-DFA4-4BE7-9134-766D041D30DA}" srcOrd="2" destOrd="0" presId="urn:microsoft.com/office/officeart/2005/8/layout/list1"/>
    <dgm:cxn modelId="{A4DBFC84-EEAC-4293-81F2-03348F4435D6}" type="presParOf" srcId="{AEEDA5EF-A3E9-429F-ABA2-3E6A2F61C684}" destId="{921CFCE3-2CF4-48FB-8127-66D6FF761A36}" srcOrd="3" destOrd="0" presId="urn:microsoft.com/office/officeart/2005/8/layout/list1"/>
    <dgm:cxn modelId="{18DD12B4-DDDC-4AB7-8153-5B1ABF62C408}" type="presParOf" srcId="{AEEDA5EF-A3E9-429F-ABA2-3E6A2F61C684}" destId="{72780DF3-AF4E-400E-913B-69B5C2F2F7C4}" srcOrd="4" destOrd="0" presId="urn:microsoft.com/office/officeart/2005/8/layout/list1"/>
    <dgm:cxn modelId="{DCB2D63D-1D42-4561-8752-55EECF85F048}" type="presParOf" srcId="{72780DF3-AF4E-400E-913B-69B5C2F2F7C4}" destId="{0AF2A997-497F-46BE-B622-0B803FBFE34F}" srcOrd="0" destOrd="0" presId="urn:microsoft.com/office/officeart/2005/8/layout/list1"/>
    <dgm:cxn modelId="{E1873C1E-5C38-4F57-A7D3-012A3C604BDC}" type="presParOf" srcId="{72780DF3-AF4E-400E-913B-69B5C2F2F7C4}" destId="{FDF13297-E8FE-489F-92E6-6C2885F00808}" srcOrd="1" destOrd="0" presId="urn:microsoft.com/office/officeart/2005/8/layout/list1"/>
    <dgm:cxn modelId="{76332CF8-859F-4CD8-9D45-866493FB4450}" type="presParOf" srcId="{AEEDA5EF-A3E9-429F-ABA2-3E6A2F61C684}" destId="{9BE90C4D-0D99-4A9A-95DB-0D9F6FFA7F9F}" srcOrd="5" destOrd="0" presId="urn:microsoft.com/office/officeart/2005/8/layout/list1"/>
    <dgm:cxn modelId="{CE85C4F3-A2AA-4AEF-B3AA-F293B50257FB}" type="presParOf" srcId="{AEEDA5EF-A3E9-429F-ABA2-3E6A2F61C684}" destId="{9034A9B0-A5E8-416B-B15A-6BB6D1B81F29}" srcOrd="6" destOrd="0" presId="urn:microsoft.com/office/officeart/2005/8/layout/list1"/>
    <dgm:cxn modelId="{A6B771F4-A167-4E07-A40F-00A22A0A6592}" type="presParOf" srcId="{AEEDA5EF-A3E9-429F-ABA2-3E6A2F61C684}" destId="{61265844-2BF6-4CB0-9B94-7ED98F7496C6}" srcOrd="7" destOrd="0" presId="urn:microsoft.com/office/officeart/2005/8/layout/list1"/>
    <dgm:cxn modelId="{7F7AF0AB-0CE1-4171-8272-87EA394E3BF1}" type="presParOf" srcId="{AEEDA5EF-A3E9-429F-ABA2-3E6A2F61C684}" destId="{E68069BF-CF96-439C-9070-B591E70E339F}" srcOrd="8" destOrd="0" presId="urn:microsoft.com/office/officeart/2005/8/layout/list1"/>
    <dgm:cxn modelId="{B3BF621E-213D-4E40-95F7-F4FA4CB1271D}" type="presParOf" srcId="{E68069BF-CF96-439C-9070-B591E70E339F}" destId="{30724B57-3A82-4463-9B58-DB0B9EA112A5}" srcOrd="0" destOrd="0" presId="urn:microsoft.com/office/officeart/2005/8/layout/list1"/>
    <dgm:cxn modelId="{EF83F2BE-D139-48EC-9F22-7CB6D0332580}" type="presParOf" srcId="{E68069BF-CF96-439C-9070-B591E70E339F}" destId="{F350ADBB-F6D6-419C-91A9-A180D9F6C9EF}" srcOrd="1" destOrd="0" presId="urn:microsoft.com/office/officeart/2005/8/layout/list1"/>
    <dgm:cxn modelId="{582ACA81-DCCC-4C36-82FD-06AB21DAD125}" type="presParOf" srcId="{AEEDA5EF-A3E9-429F-ABA2-3E6A2F61C684}" destId="{3545FE0F-23B3-4C61-B628-1ED7B7CA0CD6}" srcOrd="9" destOrd="0" presId="urn:microsoft.com/office/officeart/2005/8/layout/list1"/>
    <dgm:cxn modelId="{CF7F9C80-1045-4559-A731-9F4280F8FE1C}" type="presParOf" srcId="{AEEDA5EF-A3E9-429F-ABA2-3E6A2F61C684}" destId="{0A50A12D-C74C-44F7-8BA6-32C7112914B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59632B-3923-41BD-A2B2-2766963D68E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0"/>
      <dgm:spPr/>
    </dgm:pt>
    <dgm:pt modelId="{C1F4531C-30D0-4B19-A498-0C499B1B123A}">
      <dgm:prSet phldrT="[Texto]" phldr="1"/>
      <dgm:spPr/>
      <dgm:t>
        <a:bodyPr/>
        <a:lstStyle/>
        <a:p>
          <a:endParaRPr lang="es-CO"/>
        </a:p>
      </dgm:t>
    </dgm:pt>
    <dgm:pt modelId="{7F555DBD-0338-4E0F-B866-638F2F8FC9F3}" type="parTrans" cxnId="{3BE51C6B-3288-4FE8-BF18-CEFB5E7F6499}">
      <dgm:prSet/>
      <dgm:spPr/>
      <dgm:t>
        <a:bodyPr/>
        <a:lstStyle/>
        <a:p>
          <a:endParaRPr lang="es-CO"/>
        </a:p>
      </dgm:t>
    </dgm:pt>
    <dgm:pt modelId="{84EFD551-94B5-4AD3-B84A-20AC7AAD6ADA}" type="sibTrans" cxnId="{3BE51C6B-3288-4FE8-BF18-CEFB5E7F6499}">
      <dgm:prSet/>
      <dgm:spPr/>
      <dgm:t>
        <a:bodyPr/>
        <a:lstStyle/>
        <a:p>
          <a:endParaRPr lang="es-CO"/>
        </a:p>
      </dgm:t>
    </dgm:pt>
    <dgm:pt modelId="{9349AACB-FF68-4AEE-9F01-08F0B971C6D8}">
      <dgm:prSet phldrT="[Texto]" phldr="1"/>
      <dgm:spPr/>
      <dgm:t>
        <a:bodyPr/>
        <a:lstStyle/>
        <a:p>
          <a:endParaRPr lang="es-CO"/>
        </a:p>
      </dgm:t>
    </dgm:pt>
    <dgm:pt modelId="{3FDB1632-E1C5-4C5C-AC41-487D5C7CB71D}" type="parTrans" cxnId="{1F4155BF-2D56-4101-B838-AE3861A147F5}">
      <dgm:prSet/>
      <dgm:spPr/>
      <dgm:t>
        <a:bodyPr/>
        <a:lstStyle/>
        <a:p>
          <a:endParaRPr lang="es-CO"/>
        </a:p>
      </dgm:t>
    </dgm:pt>
    <dgm:pt modelId="{2B5AD623-54B0-44D5-8C72-D9CC8E0F6B1E}" type="sibTrans" cxnId="{1F4155BF-2D56-4101-B838-AE3861A147F5}">
      <dgm:prSet/>
      <dgm:spPr/>
      <dgm:t>
        <a:bodyPr/>
        <a:lstStyle/>
        <a:p>
          <a:endParaRPr lang="es-CO"/>
        </a:p>
      </dgm:t>
    </dgm:pt>
    <dgm:pt modelId="{74077FAA-FC76-46AF-868D-67665124E570}">
      <dgm:prSet phldrT="[Texto]" phldr="1"/>
      <dgm:spPr/>
      <dgm:t>
        <a:bodyPr/>
        <a:lstStyle/>
        <a:p>
          <a:endParaRPr lang="es-CO"/>
        </a:p>
      </dgm:t>
    </dgm:pt>
    <dgm:pt modelId="{78ED8FCE-68E8-45AB-8E32-288CD0B4A40F}" type="parTrans" cxnId="{A3679958-9C71-43C2-A391-F612D7B64E5D}">
      <dgm:prSet/>
      <dgm:spPr/>
      <dgm:t>
        <a:bodyPr/>
        <a:lstStyle/>
        <a:p>
          <a:endParaRPr lang="es-CO"/>
        </a:p>
      </dgm:t>
    </dgm:pt>
    <dgm:pt modelId="{054316AA-DACA-40D9-8B59-BA3CADF1E111}" type="sibTrans" cxnId="{A3679958-9C71-43C2-A391-F612D7B64E5D}">
      <dgm:prSet/>
      <dgm:spPr/>
      <dgm:t>
        <a:bodyPr/>
        <a:lstStyle/>
        <a:p>
          <a:endParaRPr lang="es-CO"/>
        </a:p>
      </dgm:t>
    </dgm:pt>
    <dgm:pt modelId="{9FE83A63-BE72-425F-AFEE-202A1E5FA867}" type="pres">
      <dgm:prSet presAssocID="{3959632B-3923-41BD-A2B2-2766963D68EE}" presName="linearFlow" presStyleCnt="0">
        <dgm:presLayoutVars>
          <dgm:dir/>
          <dgm:resizeHandles val="exact"/>
        </dgm:presLayoutVars>
      </dgm:prSet>
      <dgm:spPr/>
    </dgm:pt>
    <dgm:pt modelId="{75B0180E-0344-472E-B546-430A56B26EAA}" type="pres">
      <dgm:prSet presAssocID="{C1F4531C-30D0-4B19-A498-0C499B1B123A}" presName="composite" presStyleCnt="0"/>
      <dgm:spPr/>
    </dgm:pt>
    <dgm:pt modelId="{86F3CD1C-7FA3-47A4-ABC3-ED11950E319A}" type="pres">
      <dgm:prSet presAssocID="{C1F4531C-30D0-4B19-A498-0C499B1B123A}" presName="imgShp" presStyleLbl="fgImgPlace1" presStyleIdx="0" presStyleCnt="3"/>
      <dgm:spPr/>
    </dgm:pt>
    <dgm:pt modelId="{BCEEF119-340B-4CD9-9CF3-8D2B868A9163}" type="pres">
      <dgm:prSet presAssocID="{C1F4531C-30D0-4B19-A498-0C499B1B123A}" presName="txShp" presStyleLbl="node1" presStyleIdx="0" presStyleCnt="3">
        <dgm:presLayoutVars>
          <dgm:bulletEnabled val="1"/>
        </dgm:presLayoutVars>
      </dgm:prSet>
      <dgm:spPr/>
    </dgm:pt>
    <dgm:pt modelId="{9334F02F-F553-48E4-8797-C3A977565093}" type="pres">
      <dgm:prSet presAssocID="{84EFD551-94B5-4AD3-B84A-20AC7AAD6ADA}" presName="spacing" presStyleCnt="0"/>
      <dgm:spPr/>
    </dgm:pt>
    <dgm:pt modelId="{0E6F3A8E-20D0-492D-B486-B194FC64C62B}" type="pres">
      <dgm:prSet presAssocID="{9349AACB-FF68-4AEE-9F01-08F0B971C6D8}" presName="composite" presStyleCnt="0"/>
      <dgm:spPr/>
    </dgm:pt>
    <dgm:pt modelId="{2A0A382B-11A8-444F-A18C-39515E771E82}" type="pres">
      <dgm:prSet presAssocID="{9349AACB-FF68-4AEE-9F01-08F0B971C6D8}" presName="imgShp" presStyleLbl="fgImgPlace1" presStyleIdx="1" presStyleCnt="3"/>
      <dgm:spPr/>
    </dgm:pt>
    <dgm:pt modelId="{2666E34C-AD23-4836-AB28-5CA9BEBB8FC6}" type="pres">
      <dgm:prSet presAssocID="{9349AACB-FF68-4AEE-9F01-08F0B971C6D8}" presName="txShp" presStyleLbl="node1" presStyleIdx="1" presStyleCnt="3">
        <dgm:presLayoutVars>
          <dgm:bulletEnabled val="1"/>
        </dgm:presLayoutVars>
      </dgm:prSet>
      <dgm:spPr/>
    </dgm:pt>
    <dgm:pt modelId="{68EB4F71-4690-4765-9E22-2144241E0A40}" type="pres">
      <dgm:prSet presAssocID="{2B5AD623-54B0-44D5-8C72-D9CC8E0F6B1E}" presName="spacing" presStyleCnt="0"/>
      <dgm:spPr/>
    </dgm:pt>
    <dgm:pt modelId="{829580C9-6ED7-428F-9D10-7374627D041A}" type="pres">
      <dgm:prSet presAssocID="{74077FAA-FC76-46AF-868D-67665124E570}" presName="composite" presStyleCnt="0"/>
      <dgm:spPr/>
    </dgm:pt>
    <dgm:pt modelId="{AB9FD476-3C9F-4D65-80ED-C3ADAFE63180}" type="pres">
      <dgm:prSet presAssocID="{74077FAA-FC76-46AF-868D-67665124E570}" presName="imgShp" presStyleLbl="fgImgPlace1" presStyleIdx="2" presStyleCnt="3"/>
      <dgm:spPr/>
    </dgm:pt>
    <dgm:pt modelId="{3AF57D5E-C49C-4371-80FF-10A689433356}" type="pres">
      <dgm:prSet presAssocID="{74077FAA-FC76-46AF-868D-67665124E570}" presName="txShp" presStyleLbl="node1" presStyleIdx="2" presStyleCnt="3">
        <dgm:presLayoutVars>
          <dgm:bulletEnabled val="1"/>
        </dgm:presLayoutVars>
      </dgm:prSet>
      <dgm:spPr/>
    </dgm:pt>
  </dgm:ptLst>
  <dgm:cxnLst>
    <dgm:cxn modelId="{EDA7111E-CC7F-45BF-BE2D-8C8061C53616}" type="presOf" srcId="{3959632B-3923-41BD-A2B2-2766963D68EE}" destId="{9FE83A63-BE72-425F-AFEE-202A1E5FA867}" srcOrd="0" destOrd="0" presId="urn:microsoft.com/office/officeart/2005/8/layout/vList3"/>
    <dgm:cxn modelId="{3BE51C6B-3288-4FE8-BF18-CEFB5E7F6499}" srcId="{3959632B-3923-41BD-A2B2-2766963D68EE}" destId="{C1F4531C-30D0-4B19-A498-0C499B1B123A}" srcOrd="0" destOrd="0" parTransId="{7F555DBD-0338-4E0F-B866-638F2F8FC9F3}" sibTransId="{84EFD551-94B5-4AD3-B84A-20AC7AAD6ADA}"/>
    <dgm:cxn modelId="{A3679958-9C71-43C2-A391-F612D7B64E5D}" srcId="{3959632B-3923-41BD-A2B2-2766963D68EE}" destId="{74077FAA-FC76-46AF-868D-67665124E570}" srcOrd="2" destOrd="0" parTransId="{78ED8FCE-68E8-45AB-8E32-288CD0B4A40F}" sibTransId="{054316AA-DACA-40D9-8B59-BA3CADF1E111}"/>
    <dgm:cxn modelId="{5F6E2D9F-486E-47A8-A53C-F86B4046A4E8}" type="presOf" srcId="{9349AACB-FF68-4AEE-9F01-08F0B971C6D8}" destId="{2666E34C-AD23-4836-AB28-5CA9BEBB8FC6}" srcOrd="0" destOrd="0" presId="urn:microsoft.com/office/officeart/2005/8/layout/vList3"/>
    <dgm:cxn modelId="{AE1C12B1-D305-4666-967F-66C071476EBC}" type="presOf" srcId="{74077FAA-FC76-46AF-868D-67665124E570}" destId="{3AF57D5E-C49C-4371-80FF-10A689433356}" srcOrd="0" destOrd="0" presId="urn:microsoft.com/office/officeart/2005/8/layout/vList3"/>
    <dgm:cxn modelId="{1F4155BF-2D56-4101-B838-AE3861A147F5}" srcId="{3959632B-3923-41BD-A2B2-2766963D68EE}" destId="{9349AACB-FF68-4AEE-9F01-08F0B971C6D8}" srcOrd="1" destOrd="0" parTransId="{3FDB1632-E1C5-4C5C-AC41-487D5C7CB71D}" sibTransId="{2B5AD623-54B0-44D5-8C72-D9CC8E0F6B1E}"/>
    <dgm:cxn modelId="{1BEACEEB-9130-4401-97F4-6A7C0261B3C4}" type="presOf" srcId="{C1F4531C-30D0-4B19-A498-0C499B1B123A}" destId="{BCEEF119-340B-4CD9-9CF3-8D2B868A9163}" srcOrd="0" destOrd="0" presId="urn:microsoft.com/office/officeart/2005/8/layout/vList3"/>
    <dgm:cxn modelId="{C4D46DCD-D064-427C-803C-FE9470DB3647}" type="presParOf" srcId="{9FE83A63-BE72-425F-AFEE-202A1E5FA867}" destId="{75B0180E-0344-472E-B546-430A56B26EAA}" srcOrd="0" destOrd="0" presId="urn:microsoft.com/office/officeart/2005/8/layout/vList3"/>
    <dgm:cxn modelId="{963F5F56-DC9F-47D7-9F77-6FD0A765500D}" type="presParOf" srcId="{75B0180E-0344-472E-B546-430A56B26EAA}" destId="{86F3CD1C-7FA3-47A4-ABC3-ED11950E319A}" srcOrd="0" destOrd="0" presId="urn:microsoft.com/office/officeart/2005/8/layout/vList3"/>
    <dgm:cxn modelId="{35A4BF4F-DE8E-437B-A709-6C4A05D31874}" type="presParOf" srcId="{75B0180E-0344-472E-B546-430A56B26EAA}" destId="{BCEEF119-340B-4CD9-9CF3-8D2B868A9163}" srcOrd="1" destOrd="0" presId="urn:microsoft.com/office/officeart/2005/8/layout/vList3"/>
    <dgm:cxn modelId="{A03B789D-FF5B-408F-B2E8-D9DAA8EC8EF0}" type="presParOf" srcId="{9FE83A63-BE72-425F-AFEE-202A1E5FA867}" destId="{9334F02F-F553-48E4-8797-C3A977565093}" srcOrd="1" destOrd="0" presId="urn:microsoft.com/office/officeart/2005/8/layout/vList3"/>
    <dgm:cxn modelId="{FE8064D6-B05F-436D-BE60-6B7175249500}" type="presParOf" srcId="{9FE83A63-BE72-425F-AFEE-202A1E5FA867}" destId="{0E6F3A8E-20D0-492D-B486-B194FC64C62B}" srcOrd="2" destOrd="0" presId="urn:microsoft.com/office/officeart/2005/8/layout/vList3"/>
    <dgm:cxn modelId="{DC3D9DB6-B57E-49CB-A759-CED872C0E1DD}" type="presParOf" srcId="{0E6F3A8E-20D0-492D-B486-B194FC64C62B}" destId="{2A0A382B-11A8-444F-A18C-39515E771E82}" srcOrd="0" destOrd="0" presId="urn:microsoft.com/office/officeart/2005/8/layout/vList3"/>
    <dgm:cxn modelId="{2B728F2F-B388-4CF0-A8A2-00D7C095AF55}" type="presParOf" srcId="{0E6F3A8E-20D0-492D-B486-B194FC64C62B}" destId="{2666E34C-AD23-4836-AB28-5CA9BEBB8FC6}" srcOrd="1" destOrd="0" presId="urn:microsoft.com/office/officeart/2005/8/layout/vList3"/>
    <dgm:cxn modelId="{4EEA2394-1E7C-4CC4-9437-A6042A6A5422}" type="presParOf" srcId="{9FE83A63-BE72-425F-AFEE-202A1E5FA867}" destId="{68EB4F71-4690-4765-9E22-2144241E0A40}" srcOrd="3" destOrd="0" presId="urn:microsoft.com/office/officeart/2005/8/layout/vList3"/>
    <dgm:cxn modelId="{D722260A-CAC8-437B-867F-9E3953228F24}" type="presParOf" srcId="{9FE83A63-BE72-425F-AFEE-202A1E5FA867}" destId="{829580C9-6ED7-428F-9D10-7374627D041A}" srcOrd="4" destOrd="0" presId="urn:microsoft.com/office/officeart/2005/8/layout/vList3"/>
    <dgm:cxn modelId="{64351F45-C757-4589-B523-10DDFAD12722}" type="presParOf" srcId="{829580C9-6ED7-428F-9D10-7374627D041A}" destId="{AB9FD476-3C9F-4D65-80ED-C3ADAFE63180}" srcOrd="0" destOrd="0" presId="urn:microsoft.com/office/officeart/2005/8/layout/vList3"/>
    <dgm:cxn modelId="{5DCF209F-B2E7-43CA-852C-DC09B852BC86}" type="presParOf" srcId="{829580C9-6ED7-428F-9D10-7374627D041A}" destId="{3AF57D5E-C49C-4371-80FF-10A68943335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F3241B9-0A6B-4141-A950-51291E5C8239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CO"/>
        </a:p>
      </dgm:t>
    </dgm:pt>
    <dgm:pt modelId="{C8B2884F-6E00-4AF0-9D4B-E3C39CEA112B}">
      <dgm:prSet phldrT="[Texto]" phldr="1"/>
      <dgm:spPr/>
      <dgm:t>
        <a:bodyPr/>
        <a:lstStyle/>
        <a:p>
          <a:endParaRPr lang="es-CO"/>
        </a:p>
      </dgm:t>
    </dgm:pt>
    <dgm:pt modelId="{22A652BC-5B3C-403A-958A-35A75FDD1BF0}" type="parTrans" cxnId="{B434DFF3-6270-4AE9-AA8B-F16C0537625E}">
      <dgm:prSet/>
      <dgm:spPr/>
      <dgm:t>
        <a:bodyPr/>
        <a:lstStyle/>
        <a:p>
          <a:endParaRPr lang="es-CO"/>
        </a:p>
      </dgm:t>
    </dgm:pt>
    <dgm:pt modelId="{4AE4A7C4-FB75-4736-B8C4-00D2F70AECFE}" type="sibTrans" cxnId="{B434DFF3-6270-4AE9-AA8B-F16C0537625E}">
      <dgm:prSet/>
      <dgm:spPr/>
      <dgm:t>
        <a:bodyPr/>
        <a:lstStyle/>
        <a:p>
          <a:endParaRPr lang="es-CO"/>
        </a:p>
      </dgm:t>
    </dgm:pt>
    <dgm:pt modelId="{9843A986-BF24-4BB6-ABCB-4FE79AA833F1}">
      <dgm:prSet phldrT="[Texto]" phldr="1"/>
      <dgm:spPr/>
      <dgm:t>
        <a:bodyPr/>
        <a:lstStyle/>
        <a:p>
          <a:endParaRPr lang="es-CO"/>
        </a:p>
      </dgm:t>
    </dgm:pt>
    <dgm:pt modelId="{E7C500FA-B8D4-4682-9676-C538D0AB3584}" type="parTrans" cxnId="{08131D52-9F10-45DA-98D9-E12E0BBA2258}">
      <dgm:prSet/>
      <dgm:spPr/>
      <dgm:t>
        <a:bodyPr/>
        <a:lstStyle/>
        <a:p>
          <a:endParaRPr lang="es-CO"/>
        </a:p>
      </dgm:t>
    </dgm:pt>
    <dgm:pt modelId="{5F3E3550-9EF7-4AF0-9F40-B0571830E4AD}" type="sibTrans" cxnId="{08131D52-9F10-45DA-98D9-E12E0BBA2258}">
      <dgm:prSet/>
      <dgm:spPr/>
      <dgm:t>
        <a:bodyPr/>
        <a:lstStyle/>
        <a:p>
          <a:endParaRPr lang="es-CO"/>
        </a:p>
      </dgm:t>
    </dgm:pt>
    <dgm:pt modelId="{D16483C9-6A21-4266-B8DF-F3F5C0C941A0}">
      <dgm:prSet phldrT="[Texto]" phldr="1"/>
      <dgm:spPr/>
      <dgm:t>
        <a:bodyPr/>
        <a:lstStyle/>
        <a:p>
          <a:endParaRPr lang="es-CO"/>
        </a:p>
      </dgm:t>
    </dgm:pt>
    <dgm:pt modelId="{57B9F968-876D-401B-9965-9DEDF2E79D8F}" type="parTrans" cxnId="{842B290C-DA8C-4970-823F-A76EE2E6AE2D}">
      <dgm:prSet/>
      <dgm:spPr/>
      <dgm:t>
        <a:bodyPr/>
        <a:lstStyle/>
        <a:p>
          <a:endParaRPr lang="es-CO"/>
        </a:p>
      </dgm:t>
    </dgm:pt>
    <dgm:pt modelId="{10B50746-6B87-4A01-9B93-84C79ABEAAE3}" type="sibTrans" cxnId="{842B290C-DA8C-4970-823F-A76EE2E6AE2D}">
      <dgm:prSet/>
      <dgm:spPr/>
      <dgm:t>
        <a:bodyPr/>
        <a:lstStyle/>
        <a:p>
          <a:endParaRPr lang="es-CO"/>
        </a:p>
      </dgm:t>
    </dgm:pt>
    <dgm:pt modelId="{E08F266E-DF5D-42BD-B74A-4FCD404CB297}" type="pres">
      <dgm:prSet presAssocID="{2F3241B9-0A6B-4141-A950-51291E5C823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42DF966D-3390-48A4-98F2-F7496C606DB1}" type="pres">
      <dgm:prSet presAssocID="{C8B2884F-6E00-4AF0-9D4B-E3C39CEA112B}" presName="root" presStyleCnt="0">
        <dgm:presLayoutVars>
          <dgm:chMax/>
          <dgm:chPref val="4"/>
        </dgm:presLayoutVars>
      </dgm:prSet>
      <dgm:spPr/>
    </dgm:pt>
    <dgm:pt modelId="{78C8F88D-2675-48E2-98CD-8FCBD4421A80}" type="pres">
      <dgm:prSet presAssocID="{C8B2884F-6E00-4AF0-9D4B-E3C39CEA112B}" presName="rootComposite" presStyleCnt="0">
        <dgm:presLayoutVars/>
      </dgm:prSet>
      <dgm:spPr/>
    </dgm:pt>
    <dgm:pt modelId="{E1ABE47F-7B9F-4B6E-891E-D5BD33E144D1}" type="pres">
      <dgm:prSet presAssocID="{C8B2884F-6E00-4AF0-9D4B-E3C39CEA112B}" presName="rootText" presStyleLbl="node0" presStyleIdx="0" presStyleCnt="1">
        <dgm:presLayoutVars>
          <dgm:chMax/>
          <dgm:chPref val="4"/>
        </dgm:presLayoutVars>
      </dgm:prSet>
      <dgm:spPr/>
    </dgm:pt>
    <dgm:pt modelId="{058487E5-F6C9-4704-BC81-0788502E7237}" type="pres">
      <dgm:prSet presAssocID="{C8B2884F-6E00-4AF0-9D4B-E3C39CEA112B}" presName="childShape" presStyleCnt="0">
        <dgm:presLayoutVars>
          <dgm:chMax val="0"/>
          <dgm:chPref val="0"/>
        </dgm:presLayoutVars>
      </dgm:prSet>
      <dgm:spPr/>
    </dgm:pt>
    <dgm:pt modelId="{1231C00F-2EF7-434D-B929-5D829E436701}" type="pres">
      <dgm:prSet presAssocID="{9843A986-BF24-4BB6-ABCB-4FE79AA833F1}" presName="childComposite" presStyleCnt="0">
        <dgm:presLayoutVars>
          <dgm:chMax val="0"/>
          <dgm:chPref val="0"/>
        </dgm:presLayoutVars>
      </dgm:prSet>
      <dgm:spPr/>
    </dgm:pt>
    <dgm:pt modelId="{E8A503DB-ABAF-4FC5-A2E3-23497D803ABA}" type="pres">
      <dgm:prSet presAssocID="{9843A986-BF24-4BB6-ABCB-4FE79AA833F1}" presName="Image" presStyleLbl="node1" presStyleIdx="0" presStyleCnt="2"/>
      <dgm:spPr/>
    </dgm:pt>
    <dgm:pt modelId="{00AEB60D-7C3F-4674-BFA9-BC0A7451F978}" type="pres">
      <dgm:prSet presAssocID="{9843A986-BF24-4BB6-ABCB-4FE79AA833F1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</dgm:pt>
    <dgm:pt modelId="{BCABDCA4-B92B-4129-9F8E-90CE99E96BC7}" type="pres">
      <dgm:prSet presAssocID="{D16483C9-6A21-4266-B8DF-F3F5C0C941A0}" presName="childComposite" presStyleCnt="0">
        <dgm:presLayoutVars>
          <dgm:chMax val="0"/>
          <dgm:chPref val="0"/>
        </dgm:presLayoutVars>
      </dgm:prSet>
      <dgm:spPr/>
    </dgm:pt>
    <dgm:pt modelId="{5C7312C7-02A2-497E-8E1D-E2C488F261A0}" type="pres">
      <dgm:prSet presAssocID="{D16483C9-6A21-4266-B8DF-F3F5C0C941A0}" presName="Image" presStyleLbl="node1" presStyleIdx="1" presStyleCnt="2"/>
      <dgm:spPr/>
    </dgm:pt>
    <dgm:pt modelId="{350DCBD6-61C3-4514-946C-51458D1F61E9}" type="pres">
      <dgm:prSet presAssocID="{D16483C9-6A21-4266-B8DF-F3F5C0C941A0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842B290C-DA8C-4970-823F-A76EE2E6AE2D}" srcId="{C8B2884F-6E00-4AF0-9D4B-E3C39CEA112B}" destId="{D16483C9-6A21-4266-B8DF-F3F5C0C941A0}" srcOrd="1" destOrd="0" parTransId="{57B9F968-876D-401B-9965-9DEDF2E79D8F}" sibTransId="{10B50746-6B87-4A01-9B93-84C79ABEAAE3}"/>
    <dgm:cxn modelId="{D73A3C29-CE22-46E7-BA27-8C3F89DAED27}" type="presOf" srcId="{C8B2884F-6E00-4AF0-9D4B-E3C39CEA112B}" destId="{E1ABE47F-7B9F-4B6E-891E-D5BD33E144D1}" srcOrd="0" destOrd="0" presId="urn:microsoft.com/office/officeart/2008/layout/PictureAccentList"/>
    <dgm:cxn modelId="{5AA1816C-8462-4A83-99A1-604078A8195A}" type="presOf" srcId="{D16483C9-6A21-4266-B8DF-F3F5C0C941A0}" destId="{350DCBD6-61C3-4514-946C-51458D1F61E9}" srcOrd="0" destOrd="0" presId="urn:microsoft.com/office/officeart/2008/layout/PictureAccentList"/>
    <dgm:cxn modelId="{08131D52-9F10-45DA-98D9-E12E0BBA2258}" srcId="{C8B2884F-6E00-4AF0-9D4B-E3C39CEA112B}" destId="{9843A986-BF24-4BB6-ABCB-4FE79AA833F1}" srcOrd="0" destOrd="0" parTransId="{E7C500FA-B8D4-4682-9676-C538D0AB3584}" sibTransId="{5F3E3550-9EF7-4AF0-9F40-B0571830E4AD}"/>
    <dgm:cxn modelId="{6DDF7CDB-C93B-470C-8C01-876994E14532}" type="presOf" srcId="{2F3241B9-0A6B-4141-A950-51291E5C8239}" destId="{E08F266E-DF5D-42BD-B74A-4FCD404CB297}" srcOrd="0" destOrd="0" presId="urn:microsoft.com/office/officeart/2008/layout/PictureAccentList"/>
    <dgm:cxn modelId="{B434DFF3-6270-4AE9-AA8B-F16C0537625E}" srcId="{2F3241B9-0A6B-4141-A950-51291E5C8239}" destId="{C8B2884F-6E00-4AF0-9D4B-E3C39CEA112B}" srcOrd="0" destOrd="0" parTransId="{22A652BC-5B3C-403A-958A-35A75FDD1BF0}" sibTransId="{4AE4A7C4-FB75-4736-B8C4-00D2F70AECFE}"/>
    <dgm:cxn modelId="{BC2AADF5-2ED8-4FF6-9C07-1CCA30FF164D}" type="presOf" srcId="{9843A986-BF24-4BB6-ABCB-4FE79AA833F1}" destId="{00AEB60D-7C3F-4674-BFA9-BC0A7451F978}" srcOrd="0" destOrd="0" presId="urn:microsoft.com/office/officeart/2008/layout/PictureAccentList"/>
    <dgm:cxn modelId="{7D407FDD-C0B9-4225-BCFD-B3ABBC816D72}" type="presParOf" srcId="{E08F266E-DF5D-42BD-B74A-4FCD404CB297}" destId="{42DF966D-3390-48A4-98F2-F7496C606DB1}" srcOrd="0" destOrd="0" presId="urn:microsoft.com/office/officeart/2008/layout/PictureAccentList"/>
    <dgm:cxn modelId="{C203A327-B21E-4A1A-92E0-A51886458517}" type="presParOf" srcId="{42DF966D-3390-48A4-98F2-F7496C606DB1}" destId="{78C8F88D-2675-48E2-98CD-8FCBD4421A80}" srcOrd="0" destOrd="0" presId="urn:microsoft.com/office/officeart/2008/layout/PictureAccentList"/>
    <dgm:cxn modelId="{0F7CFA1C-0166-44BE-9828-7B42F3554895}" type="presParOf" srcId="{78C8F88D-2675-48E2-98CD-8FCBD4421A80}" destId="{E1ABE47F-7B9F-4B6E-891E-D5BD33E144D1}" srcOrd="0" destOrd="0" presId="urn:microsoft.com/office/officeart/2008/layout/PictureAccentList"/>
    <dgm:cxn modelId="{D7E665EC-3621-46EB-B9BD-ECF39F46E455}" type="presParOf" srcId="{42DF966D-3390-48A4-98F2-F7496C606DB1}" destId="{058487E5-F6C9-4704-BC81-0788502E7237}" srcOrd="1" destOrd="0" presId="urn:microsoft.com/office/officeart/2008/layout/PictureAccentList"/>
    <dgm:cxn modelId="{31D0A0EA-32FB-4CAA-8603-6D10C11A7524}" type="presParOf" srcId="{058487E5-F6C9-4704-BC81-0788502E7237}" destId="{1231C00F-2EF7-434D-B929-5D829E436701}" srcOrd="0" destOrd="0" presId="urn:microsoft.com/office/officeart/2008/layout/PictureAccentList"/>
    <dgm:cxn modelId="{10FA874F-90AC-4F00-A834-8C4AE706D598}" type="presParOf" srcId="{1231C00F-2EF7-434D-B929-5D829E436701}" destId="{E8A503DB-ABAF-4FC5-A2E3-23497D803ABA}" srcOrd="0" destOrd="0" presId="urn:microsoft.com/office/officeart/2008/layout/PictureAccentList"/>
    <dgm:cxn modelId="{DAD4F4A4-554B-477B-89AB-2FDAE474A9E1}" type="presParOf" srcId="{1231C00F-2EF7-434D-B929-5D829E436701}" destId="{00AEB60D-7C3F-4674-BFA9-BC0A7451F978}" srcOrd="1" destOrd="0" presId="urn:microsoft.com/office/officeart/2008/layout/PictureAccentList"/>
    <dgm:cxn modelId="{83FF73FA-3850-434F-99E8-46A11694F567}" type="presParOf" srcId="{058487E5-F6C9-4704-BC81-0788502E7237}" destId="{BCABDCA4-B92B-4129-9F8E-90CE99E96BC7}" srcOrd="1" destOrd="0" presId="urn:microsoft.com/office/officeart/2008/layout/PictureAccentList"/>
    <dgm:cxn modelId="{C0FA0702-D6DA-4AD9-87E6-4CAE7068A8BE}" type="presParOf" srcId="{BCABDCA4-B92B-4129-9F8E-90CE99E96BC7}" destId="{5C7312C7-02A2-497E-8E1D-E2C488F261A0}" srcOrd="0" destOrd="0" presId="urn:microsoft.com/office/officeart/2008/layout/PictureAccentList"/>
    <dgm:cxn modelId="{CAEA5CDC-E9D9-4A3E-A9A8-09ECF1A66E60}" type="presParOf" srcId="{BCABDCA4-B92B-4129-9F8E-90CE99E96BC7}" destId="{350DCBD6-61C3-4514-946C-51458D1F61E9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CC98A9-5445-47E4-B3F1-9F4128A2F19E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CO"/>
        </a:p>
      </dgm:t>
    </dgm:pt>
    <dgm:pt modelId="{C39B2328-8090-4449-B888-2C0B4CCBD016}">
      <dgm:prSet phldrT="[Texto]" phldr="1" custT="1"/>
      <dgm:spPr/>
      <dgm:t>
        <a:bodyPr/>
        <a:lstStyle/>
        <a:p>
          <a:endParaRPr lang="es-CO" sz="2000" dirty="0"/>
        </a:p>
      </dgm:t>
    </dgm:pt>
    <dgm:pt modelId="{FCF6826D-B347-40A7-A85C-01FEBC398134}" type="parTrans" cxnId="{C4BB9589-45B3-4A37-9435-2B329110C652}">
      <dgm:prSet/>
      <dgm:spPr/>
      <dgm:t>
        <a:bodyPr/>
        <a:lstStyle/>
        <a:p>
          <a:endParaRPr lang="es-CO" sz="2000"/>
        </a:p>
      </dgm:t>
    </dgm:pt>
    <dgm:pt modelId="{091FA700-D742-4D89-9B1F-67BE06E77D23}" type="sibTrans" cxnId="{C4BB9589-45B3-4A37-9435-2B329110C652}">
      <dgm:prSet/>
      <dgm:spPr/>
      <dgm:t>
        <a:bodyPr/>
        <a:lstStyle/>
        <a:p>
          <a:endParaRPr lang="es-CO" sz="2000"/>
        </a:p>
      </dgm:t>
    </dgm:pt>
    <dgm:pt modelId="{D03E806B-C2CC-488E-AEB3-5C75EE4D987E}">
      <dgm:prSet phldrT="[Texto]" phldr="1" custT="1"/>
      <dgm:spPr/>
      <dgm:t>
        <a:bodyPr/>
        <a:lstStyle/>
        <a:p>
          <a:endParaRPr lang="es-CO" sz="2000" dirty="0"/>
        </a:p>
      </dgm:t>
    </dgm:pt>
    <dgm:pt modelId="{45FF476A-9312-4E6B-9CD7-D46B3844D40E}" type="parTrans" cxnId="{EF2AFF9C-D918-45C4-814C-34593024A95F}">
      <dgm:prSet/>
      <dgm:spPr/>
      <dgm:t>
        <a:bodyPr/>
        <a:lstStyle/>
        <a:p>
          <a:endParaRPr lang="es-CO" sz="2000"/>
        </a:p>
      </dgm:t>
    </dgm:pt>
    <dgm:pt modelId="{D4476094-89FA-437F-9173-C874244F8183}" type="sibTrans" cxnId="{EF2AFF9C-D918-45C4-814C-34593024A95F}">
      <dgm:prSet/>
      <dgm:spPr/>
      <dgm:t>
        <a:bodyPr/>
        <a:lstStyle/>
        <a:p>
          <a:endParaRPr lang="es-CO" sz="2000"/>
        </a:p>
      </dgm:t>
    </dgm:pt>
    <dgm:pt modelId="{6B60423C-8394-4DB5-93EB-361D131FE09D}">
      <dgm:prSet phldrT="[Texto]" phldr="1" custT="1"/>
      <dgm:spPr/>
      <dgm:t>
        <a:bodyPr/>
        <a:lstStyle/>
        <a:p>
          <a:endParaRPr lang="es-CO" sz="2000" dirty="0"/>
        </a:p>
      </dgm:t>
    </dgm:pt>
    <dgm:pt modelId="{A0D12825-4AC3-41BE-AEC7-AF3128F2CF87}" type="parTrans" cxnId="{35F54D59-6910-48A7-9A95-04B4F30E72D6}">
      <dgm:prSet/>
      <dgm:spPr/>
      <dgm:t>
        <a:bodyPr/>
        <a:lstStyle/>
        <a:p>
          <a:endParaRPr lang="es-CO" sz="2000"/>
        </a:p>
      </dgm:t>
    </dgm:pt>
    <dgm:pt modelId="{9010A4D9-4DCD-40A6-9458-0581DF2CEFC7}" type="sibTrans" cxnId="{35F54D59-6910-48A7-9A95-04B4F30E72D6}">
      <dgm:prSet/>
      <dgm:spPr/>
      <dgm:t>
        <a:bodyPr/>
        <a:lstStyle/>
        <a:p>
          <a:endParaRPr lang="es-CO" sz="2000"/>
        </a:p>
      </dgm:t>
    </dgm:pt>
    <dgm:pt modelId="{FA72622F-7EA0-46B4-A52C-5C27AA4D45FE}">
      <dgm:prSet phldrT="[Texto]" phldr="1" custT="1"/>
      <dgm:spPr/>
      <dgm:t>
        <a:bodyPr/>
        <a:lstStyle/>
        <a:p>
          <a:endParaRPr lang="es-CO" sz="2000" dirty="0"/>
        </a:p>
      </dgm:t>
    </dgm:pt>
    <dgm:pt modelId="{BE449897-4270-47EB-953A-4A9C77D68107}" type="parTrans" cxnId="{65509FE3-890D-4BCF-92C2-0924E2FE5935}">
      <dgm:prSet/>
      <dgm:spPr/>
      <dgm:t>
        <a:bodyPr/>
        <a:lstStyle/>
        <a:p>
          <a:endParaRPr lang="es-CO" sz="2000"/>
        </a:p>
      </dgm:t>
    </dgm:pt>
    <dgm:pt modelId="{395C3E32-D0C9-421F-801D-4227409F85C9}" type="sibTrans" cxnId="{65509FE3-890D-4BCF-92C2-0924E2FE5935}">
      <dgm:prSet/>
      <dgm:spPr/>
      <dgm:t>
        <a:bodyPr/>
        <a:lstStyle/>
        <a:p>
          <a:endParaRPr lang="es-CO" sz="2000"/>
        </a:p>
      </dgm:t>
    </dgm:pt>
    <dgm:pt modelId="{53666BE6-9818-45C3-8BEF-CE2023D869FB}">
      <dgm:prSet phldrT="[Texto]" phldr="1" custT="1"/>
      <dgm:spPr/>
      <dgm:t>
        <a:bodyPr/>
        <a:lstStyle/>
        <a:p>
          <a:endParaRPr lang="es-CO" sz="2000" dirty="0"/>
        </a:p>
      </dgm:t>
    </dgm:pt>
    <dgm:pt modelId="{1E3667B6-E295-48E3-B00D-310A5A4A832A}" type="parTrans" cxnId="{B2DDA8D4-694E-4859-9445-547189B72249}">
      <dgm:prSet/>
      <dgm:spPr/>
      <dgm:t>
        <a:bodyPr/>
        <a:lstStyle/>
        <a:p>
          <a:endParaRPr lang="es-CO" sz="2000"/>
        </a:p>
      </dgm:t>
    </dgm:pt>
    <dgm:pt modelId="{C1C0EDAC-8499-49DB-873F-8C51A9A2725B}" type="sibTrans" cxnId="{B2DDA8D4-694E-4859-9445-547189B72249}">
      <dgm:prSet/>
      <dgm:spPr/>
      <dgm:t>
        <a:bodyPr/>
        <a:lstStyle/>
        <a:p>
          <a:endParaRPr lang="es-CO" sz="2000"/>
        </a:p>
      </dgm:t>
    </dgm:pt>
    <dgm:pt modelId="{217083CE-498C-4705-B126-32D249088CD0}">
      <dgm:prSet phldrT="[Texto]" phldr="1" custT="1"/>
      <dgm:spPr/>
      <dgm:t>
        <a:bodyPr/>
        <a:lstStyle/>
        <a:p>
          <a:endParaRPr lang="es-CO" sz="2000" dirty="0"/>
        </a:p>
      </dgm:t>
    </dgm:pt>
    <dgm:pt modelId="{170AE15D-320B-4370-A558-9E690C6FCB52}" type="parTrans" cxnId="{976FF77A-1C4E-4579-B760-6A3824183856}">
      <dgm:prSet/>
      <dgm:spPr/>
      <dgm:t>
        <a:bodyPr/>
        <a:lstStyle/>
        <a:p>
          <a:endParaRPr lang="es-CO" sz="2000"/>
        </a:p>
      </dgm:t>
    </dgm:pt>
    <dgm:pt modelId="{BBD007C3-FFFB-4F23-AD83-E414C5807253}" type="sibTrans" cxnId="{976FF77A-1C4E-4579-B760-6A3824183856}">
      <dgm:prSet/>
      <dgm:spPr/>
      <dgm:t>
        <a:bodyPr/>
        <a:lstStyle/>
        <a:p>
          <a:endParaRPr lang="es-CO" sz="2000"/>
        </a:p>
      </dgm:t>
    </dgm:pt>
    <dgm:pt modelId="{84876DA4-9C39-443C-9B52-4803869E44AC}" type="pres">
      <dgm:prSet presAssocID="{31CC98A9-5445-47E4-B3F1-9F4128A2F19E}" presName="Name0" presStyleCnt="0">
        <dgm:presLayoutVars>
          <dgm:dir/>
          <dgm:animLvl val="lvl"/>
          <dgm:resizeHandles val="exact"/>
        </dgm:presLayoutVars>
      </dgm:prSet>
      <dgm:spPr/>
    </dgm:pt>
    <dgm:pt modelId="{5B2F5BC4-677D-4557-9022-783E59B427F9}" type="pres">
      <dgm:prSet presAssocID="{C39B2328-8090-4449-B888-2C0B4CCBD016}" presName="compositeNode" presStyleCnt="0">
        <dgm:presLayoutVars>
          <dgm:bulletEnabled val="1"/>
        </dgm:presLayoutVars>
      </dgm:prSet>
      <dgm:spPr/>
    </dgm:pt>
    <dgm:pt modelId="{A3051470-B874-4B45-A227-B69E4FA1165B}" type="pres">
      <dgm:prSet presAssocID="{C39B2328-8090-4449-B888-2C0B4CCBD016}" presName="bgRect" presStyleLbl="node1" presStyleIdx="0" presStyleCnt="3"/>
      <dgm:spPr/>
    </dgm:pt>
    <dgm:pt modelId="{8B49C20E-130E-4B0D-AF5D-7190A5DC7541}" type="pres">
      <dgm:prSet presAssocID="{C39B2328-8090-4449-B888-2C0B4CCBD016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4B76190A-F0A1-4920-941D-CBED53299EF8}" type="pres">
      <dgm:prSet presAssocID="{C39B2328-8090-4449-B888-2C0B4CCBD016}" presName="childNode" presStyleLbl="node1" presStyleIdx="0" presStyleCnt="3">
        <dgm:presLayoutVars>
          <dgm:bulletEnabled val="1"/>
        </dgm:presLayoutVars>
      </dgm:prSet>
      <dgm:spPr/>
    </dgm:pt>
    <dgm:pt modelId="{3EADD0C1-058E-48FE-9A94-799D6FDADD67}" type="pres">
      <dgm:prSet presAssocID="{091FA700-D742-4D89-9B1F-67BE06E77D23}" presName="hSp" presStyleCnt="0"/>
      <dgm:spPr/>
    </dgm:pt>
    <dgm:pt modelId="{D27B728D-E7B0-49D6-8894-DC481FCCFE7D}" type="pres">
      <dgm:prSet presAssocID="{091FA700-D742-4D89-9B1F-67BE06E77D23}" presName="vProcSp" presStyleCnt="0"/>
      <dgm:spPr/>
    </dgm:pt>
    <dgm:pt modelId="{68A84165-2BA8-42EC-AE1E-A027B87EFAE3}" type="pres">
      <dgm:prSet presAssocID="{091FA700-D742-4D89-9B1F-67BE06E77D23}" presName="vSp1" presStyleCnt="0"/>
      <dgm:spPr/>
    </dgm:pt>
    <dgm:pt modelId="{95B803AC-6799-45DD-BCF1-A0C95E0239FC}" type="pres">
      <dgm:prSet presAssocID="{091FA700-D742-4D89-9B1F-67BE06E77D23}" presName="simulatedConn" presStyleLbl="solidFgAcc1" presStyleIdx="0" presStyleCnt="2"/>
      <dgm:spPr/>
    </dgm:pt>
    <dgm:pt modelId="{91ABEDD8-4DB6-48AC-A198-53F6E510E93F}" type="pres">
      <dgm:prSet presAssocID="{091FA700-D742-4D89-9B1F-67BE06E77D23}" presName="vSp2" presStyleCnt="0"/>
      <dgm:spPr/>
    </dgm:pt>
    <dgm:pt modelId="{28666755-E93E-48DA-85C4-F1E0DE9BAE79}" type="pres">
      <dgm:prSet presAssocID="{091FA700-D742-4D89-9B1F-67BE06E77D23}" presName="sibTrans" presStyleCnt="0"/>
      <dgm:spPr/>
    </dgm:pt>
    <dgm:pt modelId="{684AA38D-C439-43AB-9B28-7960DAD3621D}" type="pres">
      <dgm:prSet presAssocID="{6B60423C-8394-4DB5-93EB-361D131FE09D}" presName="compositeNode" presStyleCnt="0">
        <dgm:presLayoutVars>
          <dgm:bulletEnabled val="1"/>
        </dgm:presLayoutVars>
      </dgm:prSet>
      <dgm:spPr/>
    </dgm:pt>
    <dgm:pt modelId="{F2DC41A2-6D7D-4571-A042-9C91A45C4508}" type="pres">
      <dgm:prSet presAssocID="{6B60423C-8394-4DB5-93EB-361D131FE09D}" presName="bgRect" presStyleLbl="node1" presStyleIdx="1" presStyleCnt="3"/>
      <dgm:spPr/>
    </dgm:pt>
    <dgm:pt modelId="{140B95B2-B81C-465C-AFC3-0899D0901867}" type="pres">
      <dgm:prSet presAssocID="{6B60423C-8394-4DB5-93EB-361D131FE09D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0BD7CD68-F1BE-4627-BFB2-A61147EA0DF6}" type="pres">
      <dgm:prSet presAssocID="{6B60423C-8394-4DB5-93EB-361D131FE09D}" presName="childNode" presStyleLbl="node1" presStyleIdx="1" presStyleCnt="3">
        <dgm:presLayoutVars>
          <dgm:bulletEnabled val="1"/>
        </dgm:presLayoutVars>
      </dgm:prSet>
      <dgm:spPr/>
    </dgm:pt>
    <dgm:pt modelId="{8AE1F91C-7371-4E25-88E4-64C4A189BD65}" type="pres">
      <dgm:prSet presAssocID="{9010A4D9-4DCD-40A6-9458-0581DF2CEFC7}" presName="hSp" presStyleCnt="0"/>
      <dgm:spPr/>
    </dgm:pt>
    <dgm:pt modelId="{24877807-A6B2-4EBD-A487-BB967EAFBF2D}" type="pres">
      <dgm:prSet presAssocID="{9010A4D9-4DCD-40A6-9458-0581DF2CEFC7}" presName="vProcSp" presStyleCnt="0"/>
      <dgm:spPr/>
    </dgm:pt>
    <dgm:pt modelId="{C05FA3D2-887E-445D-89A8-8E8DB998DBCE}" type="pres">
      <dgm:prSet presAssocID="{9010A4D9-4DCD-40A6-9458-0581DF2CEFC7}" presName="vSp1" presStyleCnt="0"/>
      <dgm:spPr/>
    </dgm:pt>
    <dgm:pt modelId="{2F72A913-43D7-4A10-9F39-9EEDD35E295D}" type="pres">
      <dgm:prSet presAssocID="{9010A4D9-4DCD-40A6-9458-0581DF2CEFC7}" presName="simulatedConn" presStyleLbl="solidFgAcc1" presStyleIdx="1" presStyleCnt="2"/>
      <dgm:spPr/>
    </dgm:pt>
    <dgm:pt modelId="{1D02AA97-1006-4D55-B1B8-73F852095354}" type="pres">
      <dgm:prSet presAssocID="{9010A4D9-4DCD-40A6-9458-0581DF2CEFC7}" presName="vSp2" presStyleCnt="0"/>
      <dgm:spPr/>
    </dgm:pt>
    <dgm:pt modelId="{E4933F44-75BF-4427-A35D-17499FD43CA8}" type="pres">
      <dgm:prSet presAssocID="{9010A4D9-4DCD-40A6-9458-0581DF2CEFC7}" presName="sibTrans" presStyleCnt="0"/>
      <dgm:spPr/>
    </dgm:pt>
    <dgm:pt modelId="{69DFFB57-5873-49BF-B30E-77F88E2ACC91}" type="pres">
      <dgm:prSet presAssocID="{53666BE6-9818-45C3-8BEF-CE2023D869FB}" presName="compositeNode" presStyleCnt="0">
        <dgm:presLayoutVars>
          <dgm:bulletEnabled val="1"/>
        </dgm:presLayoutVars>
      </dgm:prSet>
      <dgm:spPr/>
    </dgm:pt>
    <dgm:pt modelId="{D64FF8DC-888D-443C-B3F0-F0616B3B6DC2}" type="pres">
      <dgm:prSet presAssocID="{53666BE6-9818-45C3-8BEF-CE2023D869FB}" presName="bgRect" presStyleLbl="node1" presStyleIdx="2" presStyleCnt="3"/>
      <dgm:spPr/>
    </dgm:pt>
    <dgm:pt modelId="{77EA9550-EA17-4649-8A31-053E0E172510}" type="pres">
      <dgm:prSet presAssocID="{53666BE6-9818-45C3-8BEF-CE2023D869FB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4AFCA6DB-5385-4E48-B10F-F1FEE7590828}" type="pres">
      <dgm:prSet presAssocID="{53666BE6-9818-45C3-8BEF-CE2023D869FB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8802006-5842-4642-AA52-37A54536B04F}" type="presOf" srcId="{FA72622F-7EA0-46B4-A52C-5C27AA4D45FE}" destId="{0BD7CD68-F1BE-4627-BFB2-A61147EA0DF6}" srcOrd="0" destOrd="0" presId="urn:microsoft.com/office/officeart/2005/8/layout/hProcess7"/>
    <dgm:cxn modelId="{C20B7D0A-DE7B-4E04-818A-76CA873D4214}" type="presOf" srcId="{53666BE6-9818-45C3-8BEF-CE2023D869FB}" destId="{D64FF8DC-888D-443C-B3F0-F0616B3B6DC2}" srcOrd="0" destOrd="0" presId="urn:microsoft.com/office/officeart/2005/8/layout/hProcess7"/>
    <dgm:cxn modelId="{4E80C362-89DB-4366-A3E3-D4EA2216E1E9}" type="presOf" srcId="{D03E806B-C2CC-488E-AEB3-5C75EE4D987E}" destId="{4B76190A-F0A1-4920-941D-CBED53299EF8}" srcOrd="0" destOrd="0" presId="urn:microsoft.com/office/officeart/2005/8/layout/hProcess7"/>
    <dgm:cxn modelId="{00039E4E-F239-4D50-954A-C64BA14FF345}" type="presOf" srcId="{6B60423C-8394-4DB5-93EB-361D131FE09D}" destId="{140B95B2-B81C-465C-AFC3-0899D0901867}" srcOrd="1" destOrd="0" presId="urn:microsoft.com/office/officeart/2005/8/layout/hProcess7"/>
    <dgm:cxn modelId="{35F54D59-6910-48A7-9A95-04B4F30E72D6}" srcId="{31CC98A9-5445-47E4-B3F1-9F4128A2F19E}" destId="{6B60423C-8394-4DB5-93EB-361D131FE09D}" srcOrd="1" destOrd="0" parTransId="{A0D12825-4AC3-41BE-AEC7-AF3128F2CF87}" sibTransId="{9010A4D9-4DCD-40A6-9458-0581DF2CEFC7}"/>
    <dgm:cxn modelId="{976FF77A-1C4E-4579-B760-6A3824183856}" srcId="{53666BE6-9818-45C3-8BEF-CE2023D869FB}" destId="{217083CE-498C-4705-B126-32D249088CD0}" srcOrd="0" destOrd="0" parTransId="{170AE15D-320B-4370-A558-9E690C6FCB52}" sibTransId="{BBD007C3-FFFB-4F23-AD83-E414C5807253}"/>
    <dgm:cxn modelId="{C4BB9589-45B3-4A37-9435-2B329110C652}" srcId="{31CC98A9-5445-47E4-B3F1-9F4128A2F19E}" destId="{C39B2328-8090-4449-B888-2C0B4CCBD016}" srcOrd="0" destOrd="0" parTransId="{FCF6826D-B347-40A7-A85C-01FEBC398134}" sibTransId="{091FA700-D742-4D89-9B1F-67BE06E77D23}"/>
    <dgm:cxn modelId="{EF2AFF9C-D918-45C4-814C-34593024A95F}" srcId="{C39B2328-8090-4449-B888-2C0B4CCBD016}" destId="{D03E806B-C2CC-488E-AEB3-5C75EE4D987E}" srcOrd="0" destOrd="0" parTransId="{45FF476A-9312-4E6B-9CD7-D46B3844D40E}" sibTransId="{D4476094-89FA-437F-9173-C874244F8183}"/>
    <dgm:cxn modelId="{4DB9349F-460C-49FA-B780-F46630F484DB}" type="presOf" srcId="{217083CE-498C-4705-B126-32D249088CD0}" destId="{4AFCA6DB-5385-4E48-B10F-F1FEE7590828}" srcOrd="0" destOrd="0" presId="urn:microsoft.com/office/officeart/2005/8/layout/hProcess7"/>
    <dgm:cxn modelId="{7A897BC4-BF01-48E2-A4A0-24BA697D5F16}" type="presOf" srcId="{53666BE6-9818-45C3-8BEF-CE2023D869FB}" destId="{77EA9550-EA17-4649-8A31-053E0E172510}" srcOrd="1" destOrd="0" presId="urn:microsoft.com/office/officeart/2005/8/layout/hProcess7"/>
    <dgm:cxn modelId="{070429CA-E04C-4BF7-9B47-0393FCA205FE}" type="presOf" srcId="{C39B2328-8090-4449-B888-2C0B4CCBD016}" destId="{8B49C20E-130E-4B0D-AF5D-7190A5DC7541}" srcOrd="1" destOrd="0" presId="urn:microsoft.com/office/officeart/2005/8/layout/hProcess7"/>
    <dgm:cxn modelId="{B2DDA8D4-694E-4859-9445-547189B72249}" srcId="{31CC98A9-5445-47E4-B3F1-9F4128A2F19E}" destId="{53666BE6-9818-45C3-8BEF-CE2023D869FB}" srcOrd="2" destOrd="0" parTransId="{1E3667B6-E295-48E3-B00D-310A5A4A832A}" sibTransId="{C1C0EDAC-8499-49DB-873F-8C51A9A2725B}"/>
    <dgm:cxn modelId="{9C8345D6-CD36-4EB4-8F46-DDDDCD8222EC}" type="presOf" srcId="{C39B2328-8090-4449-B888-2C0B4CCBD016}" destId="{A3051470-B874-4B45-A227-B69E4FA1165B}" srcOrd="0" destOrd="0" presId="urn:microsoft.com/office/officeart/2005/8/layout/hProcess7"/>
    <dgm:cxn modelId="{65509FE3-890D-4BCF-92C2-0924E2FE5935}" srcId="{6B60423C-8394-4DB5-93EB-361D131FE09D}" destId="{FA72622F-7EA0-46B4-A52C-5C27AA4D45FE}" srcOrd="0" destOrd="0" parTransId="{BE449897-4270-47EB-953A-4A9C77D68107}" sibTransId="{395C3E32-D0C9-421F-801D-4227409F85C9}"/>
    <dgm:cxn modelId="{EDF3E6EC-47A6-4384-9942-BB1F3D0C77CF}" type="presOf" srcId="{6B60423C-8394-4DB5-93EB-361D131FE09D}" destId="{F2DC41A2-6D7D-4571-A042-9C91A45C4508}" srcOrd="0" destOrd="0" presId="urn:microsoft.com/office/officeart/2005/8/layout/hProcess7"/>
    <dgm:cxn modelId="{DE41DEFE-4372-40A8-8FE5-3863471A6CFF}" type="presOf" srcId="{31CC98A9-5445-47E4-B3F1-9F4128A2F19E}" destId="{84876DA4-9C39-443C-9B52-4803869E44AC}" srcOrd="0" destOrd="0" presId="urn:microsoft.com/office/officeart/2005/8/layout/hProcess7"/>
    <dgm:cxn modelId="{75EC7B2B-8D8A-4107-8D52-6373D6D095AB}" type="presParOf" srcId="{84876DA4-9C39-443C-9B52-4803869E44AC}" destId="{5B2F5BC4-677D-4557-9022-783E59B427F9}" srcOrd="0" destOrd="0" presId="urn:microsoft.com/office/officeart/2005/8/layout/hProcess7"/>
    <dgm:cxn modelId="{A705ED7E-365F-491D-922A-23964D80837B}" type="presParOf" srcId="{5B2F5BC4-677D-4557-9022-783E59B427F9}" destId="{A3051470-B874-4B45-A227-B69E4FA1165B}" srcOrd="0" destOrd="0" presId="urn:microsoft.com/office/officeart/2005/8/layout/hProcess7"/>
    <dgm:cxn modelId="{48F3459B-6368-48B1-B45A-F874B8D9CED0}" type="presParOf" srcId="{5B2F5BC4-677D-4557-9022-783E59B427F9}" destId="{8B49C20E-130E-4B0D-AF5D-7190A5DC7541}" srcOrd="1" destOrd="0" presId="urn:microsoft.com/office/officeart/2005/8/layout/hProcess7"/>
    <dgm:cxn modelId="{9E983ED6-77F1-46BC-9E3D-7240D531707C}" type="presParOf" srcId="{5B2F5BC4-677D-4557-9022-783E59B427F9}" destId="{4B76190A-F0A1-4920-941D-CBED53299EF8}" srcOrd="2" destOrd="0" presId="urn:microsoft.com/office/officeart/2005/8/layout/hProcess7"/>
    <dgm:cxn modelId="{3733E57F-92E0-4BAC-9A5C-AAC384D303FE}" type="presParOf" srcId="{84876DA4-9C39-443C-9B52-4803869E44AC}" destId="{3EADD0C1-058E-48FE-9A94-799D6FDADD67}" srcOrd="1" destOrd="0" presId="urn:microsoft.com/office/officeart/2005/8/layout/hProcess7"/>
    <dgm:cxn modelId="{599F3465-A1B8-441F-9A69-CE865EB8C244}" type="presParOf" srcId="{84876DA4-9C39-443C-9B52-4803869E44AC}" destId="{D27B728D-E7B0-49D6-8894-DC481FCCFE7D}" srcOrd="2" destOrd="0" presId="urn:microsoft.com/office/officeart/2005/8/layout/hProcess7"/>
    <dgm:cxn modelId="{0931025A-2C2C-4C46-923C-F1DAEA3D51CB}" type="presParOf" srcId="{D27B728D-E7B0-49D6-8894-DC481FCCFE7D}" destId="{68A84165-2BA8-42EC-AE1E-A027B87EFAE3}" srcOrd="0" destOrd="0" presId="urn:microsoft.com/office/officeart/2005/8/layout/hProcess7"/>
    <dgm:cxn modelId="{7F770415-F4FF-4739-8F4A-F04E70B28034}" type="presParOf" srcId="{D27B728D-E7B0-49D6-8894-DC481FCCFE7D}" destId="{95B803AC-6799-45DD-BCF1-A0C95E0239FC}" srcOrd="1" destOrd="0" presId="urn:microsoft.com/office/officeart/2005/8/layout/hProcess7"/>
    <dgm:cxn modelId="{133387F7-6FF8-44F6-9B48-C114C76A7FFB}" type="presParOf" srcId="{D27B728D-E7B0-49D6-8894-DC481FCCFE7D}" destId="{91ABEDD8-4DB6-48AC-A198-53F6E510E93F}" srcOrd="2" destOrd="0" presId="urn:microsoft.com/office/officeart/2005/8/layout/hProcess7"/>
    <dgm:cxn modelId="{46C4283F-8039-4934-B5EC-10F20E9D0F8B}" type="presParOf" srcId="{84876DA4-9C39-443C-9B52-4803869E44AC}" destId="{28666755-E93E-48DA-85C4-F1E0DE9BAE79}" srcOrd="3" destOrd="0" presId="urn:microsoft.com/office/officeart/2005/8/layout/hProcess7"/>
    <dgm:cxn modelId="{29ED18E4-DA4A-4713-B294-D70A7600FDE4}" type="presParOf" srcId="{84876DA4-9C39-443C-9B52-4803869E44AC}" destId="{684AA38D-C439-43AB-9B28-7960DAD3621D}" srcOrd="4" destOrd="0" presId="urn:microsoft.com/office/officeart/2005/8/layout/hProcess7"/>
    <dgm:cxn modelId="{F0ECD4C3-2352-4326-A811-4FBFCB4C5259}" type="presParOf" srcId="{684AA38D-C439-43AB-9B28-7960DAD3621D}" destId="{F2DC41A2-6D7D-4571-A042-9C91A45C4508}" srcOrd="0" destOrd="0" presId="urn:microsoft.com/office/officeart/2005/8/layout/hProcess7"/>
    <dgm:cxn modelId="{628CE897-FE0E-4209-AA62-5EFF4D1B324C}" type="presParOf" srcId="{684AA38D-C439-43AB-9B28-7960DAD3621D}" destId="{140B95B2-B81C-465C-AFC3-0899D0901867}" srcOrd="1" destOrd="0" presId="urn:microsoft.com/office/officeart/2005/8/layout/hProcess7"/>
    <dgm:cxn modelId="{A69F2B7B-0AF6-49AF-8157-0C6E89337B67}" type="presParOf" srcId="{684AA38D-C439-43AB-9B28-7960DAD3621D}" destId="{0BD7CD68-F1BE-4627-BFB2-A61147EA0DF6}" srcOrd="2" destOrd="0" presId="urn:microsoft.com/office/officeart/2005/8/layout/hProcess7"/>
    <dgm:cxn modelId="{9A65339F-31DB-489A-BC76-C8CDC04A85CF}" type="presParOf" srcId="{84876DA4-9C39-443C-9B52-4803869E44AC}" destId="{8AE1F91C-7371-4E25-88E4-64C4A189BD65}" srcOrd="5" destOrd="0" presId="urn:microsoft.com/office/officeart/2005/8/layout/hProcess7"/>
    <dgm:cxn modelId="{99120522-C8D9-40F1-A718-3FBBE6DA169A}" type="presParOf" srcId="{84876DA4-9C39-443C-9B52-4803869E44AC}" destId="{24877807-A6B2-4EBD-A487-BB967EAFBF2D}" srcOrd="6" destOrd="0" presId="urn:microsoft.com/office/officeart/2005/8/layout/hProcess7"/>
    <dgm:cxn modelId="{9A91365F-F87D-4781-9508-93E08BC59721}" type="presParOf" srcId="{24877807-A6B2-4EBD-A487-BB967EAFBF2D}" destId="{C05FA3D2-887E-445D-89A8-8E8DB998DBCE}" srcOrd="0" destOrd="0" presId="urn:microsoft.com/office/officeart/2005/8/layout/hProcess7"/>
    <dgm:cxn modelId="{0D8B554B-ACB0-4B8E-ACEE-8366D3B8A598}" type="presParOf" srcId="{24877807-A6B2-4EBD-A487-BB967EAFBF2D}" destId="{2F72A913-43D7-4A10-9F39-9EEDD35E295D}" srcOrd="1" destOrd="0" presId="urn:microsoft.com/office/officeart/2005/8/layout/hProcess7"/>
    <dgm:cxn modelId="{A891D4F3-AD8F-45DB-B805-A9877EBC11EF}" type="presParOf" srcId="{24877807-A6B2-4EBD-A487-BB967EAFBF2D}" destId="{1D02AA97-1006-4D55-B1B8-73F852095354}" srcOrd="2" destOrd="0" presId="urn:microsoft.com/office/officeart/2005/8/layout/hProcess7"/>
    <dgm:cxn modelId="{5FC1903A-C891-49A7-89A4-00EA8DAAE2C9}" type="presParOf" srcId="{84876DA4-9C39-443C-9B52-4803869E44AC}" destId="{E4933F44-75BF-4427-A35D-17499FD43CA8}" srcOrd="7" destOrd="0" presId="urn:microsoft.com/office/officeart/2005/8/layout/hProcess7"/>
    <dgm:cxn modelId="{D6D89C0C-31EE-4274-AE3B-9EA661969242}" type="presParOf" srcId="{84876DA4-9C39-443C-9B52-4803869E44AC}" destId="{69DFFB57-5873-49BF-B30E-77F88E2ACC91}" srcOrd="8" destOrd="0" presId="urn:microsoft.com/office/officeart/2005/8/layout/hProcess7"/>
    <dgm:cxn modelId="{E1FE7A1F-D9FE-4B52-BA92-F0432403EBFD}" type="presParOf" srcId="{69DFFB57-5873-49BF-B30E-77F88E2ACC91}" destId="{D64FF8DC-888D-443C-B3F0-F0616B3B6DC2}" srcOrd="0" destOrd="0" presId="urn:microsoft.com/office/officeart/2005/8/layout/hProcess7"/>
    <dgm:cxn modelId="{B0F971D8-E3B8-4391-A491-8A6378779815}" type="presParOf" srcId="{69DFFB57-5873-49BF-B30E-77F88E2ACC91}" destId="{77EA9550-EA17-4649-8A31-053E0E172510}" srcOrd="1" destOrd="0" presId="urn:microsoft.com/office/officeart/2005/8/layout/hProcess7"/>
    <dgm:cxn modelId="{488285B0-5A23-49FA-B64F-5AC3A10AFBBE}" type="presParOf" srcId="{69DFFB57-5873-49BF-B30E-77F88E2ACC91}" destId="{4AFCA6DB-5385-4E48-B10F-F1FEE7590828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96DCBC-36D5-4D1D-984A-00CA8573C4A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0"/>
      <dgm:spPr/>
    </dgm:pt>
    <dgm:pt modelId="{E08D034D-8F08-434F-A6E4-C6EE92B15B16}">
      <dgm:prSet phldrT="[Texto]" phldr="1" custT="1"/>
      <dgm:spPr/>
      <dgm:t>
        <a:bodyPr/>
        <a:lstStyle/>
        <a:p>
          <a:endParaRPr lang="es-CO" sz="2000"/>
        </a:p>
      </dgm:t>
    </dgm:pt>
    <dgm:pt modelId="{D37BC065-AACC-4F13-9205-61A9DF86EE09}" type="parTrans" cxnId="{92ED033F-1472-4E39-A32E-F7704A2AEF54}">
      <dgm:prSet/>
      <dgm:spPr/>
      <dgm:t>
        <a:bodyPr/>
        <a:lstStyle/>
        <a:p>
          <a:endParaRPr lang="es-CO" sz="2000"/>
        </a:p>
      </dgm:t>
    </dgm:pt>
    <dgm:pt modelId="{F76CE9A8-4A52-488F-88EA-75066A8BDAB0}" type="sibTrans" cxnId="{92ED033F-1472-4E39-A32E-F7704A2AEF54}">
      <dgm:prSet custT="1"/>
      <dgm:spPr/>
      <dgm:t>
        <a:bodyPr/>
        <a:lstStyle/>
        <a:p>
          <a:endParaRPr lang="es-CO" sz="2000"/>
        </a:p>
      </dgm:t>
    </dgm:pt>
    <dgm:pt modelId="{D5EEB725-42FE-4C8A-8294-6ABB8E6496FD}">
      <dgm:prSet phldrT="[Texto]" phldr="1" custT="1"/>
      <dgm:spPr/>
      <dgm:t>
        <a:bodyPr/>
        <a:lstStyle/>
        <a:p>
          <a:endParaRPr lang="es-CO" sz="2000"/>
        </a:p>
      </dgm:t>
    </dgm:pt>
    <dgm:pt modelId="{8B9ECC15-9104-40D6-A249-F53362C48598}" type="parTrans" cxnId="{8719464B-1C0C-49EF-88D7-4B9529E6927B}">
      <dgm:prSet/>
      <dgm:spPr/>
      <dgm:t>
        <a:bodyPr/>
        <a:lstStyle/>
        <a:p>
          <a:endParaRPr lang="es-CO" sz="2000"/>
        </a:p>
      </dgm:t>
    </dgm:pt>
    <dgm:pt modelId="{41A539D3-A39F-464C-8407-C2B914F4937B}" type="sibTrans" cxnId="{8719464B-1C0C-49EF-88D7-4B9529E6927B}">
      <dgm:prSet custT="1"/>
      <dgm:spPr/>
      <dgm:t>
        <a:bodyPr/>
        <a:lstStyle/>
        <a:p>
          <a:endParaRPr lang="es-CO" sz="2000"/>
        </a:p>
      </dgm:t>
    </dgm:pt>
    <dgm:pt modelId="{F34F2528-99F1-46A6-B384-C0886A11F446}">
      <dgm:prSet phldrT="[Texto]" phldr="1" custT="1"/>
      <dgm:spPr/>
      <dgm:t>
        <a:bodyPr/>
        <a:lstStyle/>
        <a:p>
          <a:endParaRPr lang="es-CO" sz="2000"/>
        </a:p>
      </dgm:t>
    </dgm:pt>
    <dgm:pt modelId="{D36D99DB-AE3C-455E-A54E-F7DF28A3FFF1}" type="parTrans" cxnId="{1862D10B-91A6-48E7-A033-4B3D5C7A675B}">
      <dgm:prSet/>
      <dgm:spPr/>
      <dgm:t>
        <a:bodyPr/>
        <a:lstStyle/>
        <a:p>
          <a:endParaRPr lang="es-CO" sz="2000"/>
        </a:p>
      </dgm:t>
    </dgm:pt>
    <dgm:pt modelId="{69666504-0FD0-44D4-BC68-06DC99C394C0}" type="sibTrans" cxnId="{1862D10B-91A6-48E7-A033-4B3D5C7A675B}">
      <dgm:prSet/>
      <dgm:spPr/>
      <dgm:t>
        <a:bodyPr/>
        <a:lstStyle/>
        <a:p>
          <a:endParaRPr lang="es-CO" sz="2000"/>
        </a:p>
      </dgm:t>
    </dgm:pt>
    <dgm:pt modelId="{B70215B4-8F5D-4DEC-A490-D808B656D02E}" type="pres">
      <dgm:prSet presAssocID="{E296DCBC-36D5-4D1D-984A-00CA8573C4A8}" presName="Name0" presStyleCnt="0">
        <dgm:presLayoutVars>
          <dgm:dir/>
          <dgm:resizeHandles val="exact"/>
        </dgm:presLayoutVars>
      </dgm:prSet>
      <dgm:spPr/>
    </dgm:pt>
    <dgm:pt modelId="{C9047AFB-7F29-4297-882E-86E41D20002F}" type="pres">
      <dgm:prSet presAssocID="{E08D034D-8F08-434F-A6E4-C6EE92B15B16}" presName="node" presStyleLbl="node1" presStyleIdx="0" presStyleCnt="3">
        <dgm:presLayoutVars>
          <dgm:bulletEnabled val="1"/>
        </dgm:presLayoutVars>
      </dgm:prSet>
      <dgm:spPr/>
    </dgm:pt>
    <dgm:pt modelId="{B28AAEDA-F5A4-4A44-9E42-0613FE91D70A}" type="pres">
      <dgm:prSet presAssocID="{F76CE9A8-4A52-488F-88EA-75066A8BDAB0}" presName="sibTrans" presStyleLbl="sibTrans2D1" presStyleIdx="0" presStyleCnt="2"/>
      <dgm:spPr/>
    </dgm:pt>
    <dgm:pt modelId="{6F82D2A7-6BD5-4DC9-8993-9E3C69B45E2A}" type="pres">
      <dgm:prSet presAssocID="{F76CE9A8-4A52-488F-88EA-75066A8BDAB0}" presName="connectorText" presStyleLbl="sibTrans2D1" presStyleIdx="0" presStyleCnt="2"/>
      <dgm:spPr/>
    </dgm:pt>
    <dgm:pt modelId="{67C84198-B464-4379-9A61-5FC219FA30F4}" type="pres">
      <dgm:prSet presAssocID="{D5EEB725-42FE-4C8A-8294-6ABB8E6496FD}" presName="node" presStyleLbl="node1" presStyleIdx="1" presStyleCnt="3">
        <dgm:presLayoutVars>
          <dgm:bulletEnabled val="1"/>
        </dgm:presLayoutVars>
      </dgm:prSet>
      <dgm:spPr/>
    </dgm:pt>
    <dgm:pt modelId="{88132785-569B-48E3-AF55-328D96C16CF1}" type="pres">
      <dgm:prSet presAssocID="{41A539D3-A39F-464C-8407-C2B914F4937B}" presName="sibTrans" presStyleLbl="sibTrans2D1" presStyleIdx="1" presStyleCnt="2"/>
      <dgm:spPr/>
    </dgm:pt>
    <dgm:pt modelId="{AA06434B-881E-4CF6-883A-A54A20D45B9B}" type="pres">
      <dgm:prSet presAssocID="{41A539D3-A39F-464C-8407-C2B914F4937B}" presName="connectorText" presStyleLbl="sibTrans2D1" presStyleIdx="1" presStyleCnt="2"/>
      <dgm:spPr/>
    </dgm:pt>
    <dgm:pt modelId="{CFA81FD3-6C96-42AB-80EA-F4CD4F267F2C}" type="pres">
      <dgm:prSet presAssocID="{F34F2528-99F1-46A6-B384-C0886A11F446}" presName="node" presStyleLbl="node1" presStyleIdx="2" presStyleCnt="3">
        <dgm:presLayoutVars>
          <dgm:bulletEnabled val="1"/>
        </dgm:presLayoutVars>
      </dgm:prSet>
      <dgm:spPr/>
    </dgm:pt>
  </dgm:ptLst>
  <dgm:cxnLst>
    <dgm:cxn modelId="{1862D10B-91A6-48E7-A033-4B3D5C7A675B}" srcId="{E296DCBC-36D5-4D1D-984A-00CA8573C4A8}" destId="{F34F2528-99F1-46A6-B384-C0886A11F446}" srcOrd="2" destOrd="0" parTransId="{D36D99DB-AE3C-455E-A54E-F7DF28A3FFF1}" sibTransId="{69666504-0FD0-44D4-BC68-06DC99C394C0}"/>
    <dgm:cxn modelId="{9827AE14-69BF-4C6D-A47A-2FC92FC2239D}" type="presOf" srcId="{41A539D3-A39F-464C-8407-C2B914F4937B}" destId="{AA06434B-881E-4CF6-883A-A54A20D45B9B}" srcOrd="1" destOrd="0" presId="urn:microsoft.com/office/officeart/2005/8/layout/process1"/>
    <dgm:cxn modelId="{923C1828-FD69-4585-A97B-E3D95336A3BB}" type="presOf" srcId="{E296DCBC-36D5-4D1D-984A-00CA8573C4A8}" destId="{B70215B4-8F5D-4DEC-A490-D808B656D02E}" srcOrd="0" destOrd="0" presId="urn:microsoft.com/office/officeart/2005/8/layout/process1"/>
    <dgm:cxn modelId="{29F19030-9308-4DB0-B8DA-766C632310D8}" type="presOf" srcId="{41A539D3-A39F-464C-8407-C2B914F4937B}" destId="{88132785-569B-48E3-AF55-328D96C16CF1}" srcOrd="0" destOrd="0" presId="urn:microsoft.com/office/officeart/2005/8/layout/process1"/>
    <dgm:cxn modelId="{92ED033F-1472-4E39-A32E-F7704A2AEF54}" srcId="{E296DCBC-36D5-4D1D-984A-00CA8573C4A8}" destId="{E08D034D-8F08-434F-A6E4-C6EE92B15B16}" srcOrd="0" destOrd="0" parTransId="{D37BC065-AACC-4F13-9205-61A9DF86EE09}" sibTransId="{F76CE9A8-4A52-488F-88EA-75066A8BDAB0}"/>
    <dgm:cxn modelId="{8719464B-1C0C-49EF-88D7-4B9529E6927B}" srcId="{E296DCBC-36D5-4D1D-984A-00CA8573C4A8}" destId="{D5EEB725-42FE-4C8A-8294-6ABB8E6496FD}" srcOrd="1" destOrd="0" parTransId="{8B9ECC15-9104-40D6-A249-F53362C48598}" sibTransId="{41A539D3-A39F-464C-8407-C2B914F4937B}"/>
    <dgm:cxn modelId="{4E4F717F-B9CE-4019-AFD2-C6617456741D}" type="presOf" srcId="{E08D034D-8F08-434F-A6E4-C6EE92B15B16}" destId="{C9047AFB-7F29-4297-882E-86E41D20002F}" srcOrd="0" destOrd="0" presId="urn:microsoft.com/office/officeart/2005/8/layout/process1"/>
    <dgm:cxn modelId="{EC57448B-6811-483A-9BBD-AFA47A0DC323}" type="presOf" srcId="{D5EEB725-42FE-4C8A-8294-6ABB8E6496FD}" destId="{67C84198-B464-4379-9A61-5FC219FA30F4}" srcOrd="0" destOrd="0" presId="urn:microsoft.com/office/officeart/2005/8/layout/process1"/>
    <dgm:cxn modelId="{BBD208D6-F3D8-4D07-870E-645AA1293412}" type="presOf" srcId="{F76CE9A8-4A52-488F-88EA-75066A8BDAB0}" destId="{6F82D2A7-6BD5-4DC9-8993-9E3C69B45E2A}" srcOrd="1" destOrd="0" presId="urn:microsoft.com/office/officeart/2005/8/layout/process1"/>
    <dgm:cxn modelId="{D9D8BAD7-C7E8-47B3-8828-6CAFF30DB3D8}" type="presOf" srcId="{F76CE9A8-4A52-488F-88EA-75066A8BDAB0}" destId="{B28AAEDA-F5A4-4A44-9E42-0613FE91D70A}" srcOrd="0" destOrd="0" presId="urn:microsoft.com/office/officeart/2005/8/layout/process1"/>
    <dgm:cxn modelId="{AF8D70FC-399E-49B1-BBEE-8700582B022B}" type="presOf" srcId="{F34F2528-99F1-46A6-B384-C0886A11F446}" destId="{CFA81FD3-6C96-42AB-80EA-F4CD4F267F2C}" srcOrd="0" destOrd="0" presId="urn:microsoft.com/office/officeart/2005/8/layout/process1"/>
    <dgm:cxn modelId="{3F678BE8-A64C-415C-9DBE-D9C16F641EF1}" type="presParOf" srcId="{B70215B4-8F5D-4DEC-A490-D808B656D02E}" destId="{C9047AFB-7F29-4297-882E-86E41D20002F}" srcOrd="0" destOrd="0" presId="urn:microsoft.com/office/officeart/2005/8/layout/process1"/>
    <dgm:cxn modelId="{222EE8A3-BFD2-41C9-B582-71BF5C3D189C}" type="presParOf" srcId="{B70215B4-8F5D-4DEC-A490-D808B656D02E}" destId="{B28AAEDA-F5A4-4A44-9E42-0613FE91D70A}" srcOrd="1" destOrd="0" presId="urn:microsoft.com/office/officeart/2005/8/layout/process1"/>
    <dgm:cxn modelId="{AEE13CF7-09C5-401E-8CBE-7DC19E1ACB68}" type="presParOf" srcId="{B28AAEDA-F5A4-4A44-9E42-0613FE91D70A}" destId="{6F82D2A7-6BD5-4DC9-8993-9E3C69B45E2A}" srcOrd="0" destOrd="0" presId="urn:microsoft.com/office/officeart/2005/8/layout/process1"/>
    <dgm:cxn modelId="{5DB1DAD7-5185-42EA-A494-63D733A4F91F}" type="presParOf" srcId="{B70215B4-8F5D-4DEC-A490-D808B656D02E}" destId="{67C84198-B464-4379-9A61-5FC219FA30F4}" srcOrd="2" destOrd="0" presId="urn:microsoft.com/office/officeart/2005/8/layout/process1"/>
    <dgm:cxn modelId="{D095020D-2293-49C5-AF80-E205169065B3}" type="presParOf" srcId="{B70215B4-8F5D-4DEC-A490-D808B656D02E}" destId="{88132785-569B-48E3-AF55-328D96C16CF1}" srcOrd="3" destOrd="0" presId="urn:microsoft.com/office/officeart/2005/8/layout/process1"/>
    <dgm:cxn modelId="{D44BD848-DB73-4E4A-860D-A74B996D88DB}" type="presParOf" srcId="{88132785-569B-48E3-AF55-328D96C16CF1}" destId="{AA06434B-881E-4CF6-883A-A54A20D45B9B}" srcOrd="0" destOrd="0" presId="urn:microsoft.com/office/officeart/2005/8/layout/process1"/>
    <dgm:cxn modelId="{8FB354C2-EA09-4F66-A4D8-5862664C1356}" type="presParOf" srcId="{B70215B4-8F5D-4DEC-A490-D808B656D02E}" destId="{CFA81FD3-6C96-42AB-80EA-F4CD4F267F2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6EADB0C-D600-439A-9680-DBB9F3D62D68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24F637AC-0A66-4B32-8552-438A86787FE2}">
      <dgm:prSet phldrT="[Texto]" phldr="1" custT="1"/>
      <dgm:spPr/>
      <dgm:t>
        <a:bodyPr/>
        <a:lstStyle/>
        <a:p>
          <a:endParaRPr lang="es-CO" sz="2000"/>
        </a:p>
      </dgm:t>
    </dgm:pt>
    <dgm:pt modelId="{6D24A76D-030E-4D72-9085-B8A2F60A3A32}" type="parTrans" cxnId="{62613987-68EB-414E-99D3-BB5A8CB2C326}">
      <dgm:prSet/>
      <dgm:spPr/>
      <dgm:t>
        <a:bodyPr/>
        <a:lstStyle/>
        <a:p>
          <a:endParaRPr lang="es-CO" sz="2000"/>
        </a:p>
      </dgm:t>
    </dgm:pt>
    <dgm:pt modelId="{559F3771-38B2-4787-AAB9-8F1870ED238B}" type="sibTrans" cxnId="{62613987-68EB-414E-99D3-BB5A8CB2C326}">
      <dgm:prSet/>
      <dgm:spPr/>
      <dgm:t>
        <a:bodyPr/>
        <a:lstStyle/>
        <a:p>
          <a:endParaRPr lang="es-CO" sz="2000"/>
        </a:p>
      </dgm:t>
    </dgm:pt>
    <dgm:pt modelId="{25BD75CE-3193-4910-9A9E-1108BDA34B85}">
      <dgm:prSet phldrT="[Texto]" phldr="1" custT="1"/>
      <dgm:spPr/>
      <dgm:t>
        <a:bodyPr/>
        <a:lstStyle/>
        <a:p>
          <a:endParaRPr lang="es-CO" sz="2000" dirty="0"/>
        </a:p>
      </dgm:t>
    </dgm:pt>
    <dgm:pt modelId="{2241D4C3-A156-4CC9-9595-4BEE775B2E0C}" type="parTrans" cxnId="{EDD7DC0A-CD31-4A21-9AE0-420AD32E4628}">
      <dgm:prSet/>
      <dgm:spPr/>
      <dgm:t>
        <a:bodyPr/>
        <a:lstStyle/>
        <a:p>
          <a:endParaRPr lang="es-CO" sz="2000"/>
        </a:p>
      </dgm:t>
    </dgm:pt>
    <dgm:pt modelId="{F3444E81-9657-481E-9FBA-DE4A82DA304F}" type="sibTrans" cxnId="{EDD7DC0A-CD31-4A21-9AE0-420AD32E4628}">
      <dgm:prSet/>
      <dgm:spPr/>
      <dgm:t>
        <a:bodyPr/>
        <a:lstStyle/>
        <a:p>
          <a:endParaRPr lang="es-CO" sz="2000"/>
        </a:p>
      </dgm:t>
    </dgm:pt>
    <dgm:pt modelId="{9A568673-0264-4A3C-944A-9022B58F292B}">
      <dgm:prSet phldrT="[Texto]" phldr="1" custT="1"/>
      <dgm:spPr/>
      <dgm:t>
        <a:bodyPr/>
        <a:lstStyle/>
        <a:p>
          <a:endParaRPr lang="es-CO" sz="2000" dirty="0"/>
        </a:p>
      </dgm:t>
    </dgm:pt>
    <dgm:pt modelId="{12BE03BF-67B6-4103-B112-FA0430417B7C}" type="parTrans" cxnId="{30D87A82-14BB-4D7C-A1F0-2AB7FFCEE8F9}">
      <dgm:prSet/>
      <dgm:spPr/>
      <dgm:t>
        <a:bodyPr/>
        <a:lstStyle/>
        <a:p>
          <a:endParaRPr lang="es-CO" sz="2000"/>
        </a:p>
      </dgm:t>
    </dgm:pt>
    <dgm:pt modelId="{110582D3-3B8B-4152-BF1E-93C99A6D1649}" type="sibTrans" cxnId="{30D87A82-14BB-4D7C-A1F0-2AB7FFCEE8F9}">
      <dgm:prSet/>
      <dgm:spPr/>
      <dgm:t>
        <a:bodyPr/>
        <a:lstStyle/>
        <a:p>
          <a:endParaRPr lang="es-CO" sz="2000"/>
        </a:p>
      </dgm:t>
    </dgm:pt>
    <dgm:pt modelId="{A45467A0-9E1E-4D28-A409-61D1FB4A6F38}">
      <dgm:prSet phldrT="[Texto]" phldr="1" custT="1"/>
      <dgm:spPr/>
      <dgm:t>
        <a:bodyPr/>
        <a:lstStyle/>
        <a:p>
          <a:endParaRPr lang="es-CO" sz="2000"/>
        </a:p>
      </dgm:t>
    </dgm:pt>
    <dgm:pt modelId="{76F7C140-590A-4F41-B234-4020BFB298D2}" type="parTrans" cxnId="{D21ADB9F-B262-48E0-BE48-1868DA49B7B1}">
      <dgm:prSet/>
      <dgm:spPr/>
      <dgm:t>
        <a:bodyPr/>
        <a:lstStyle/>
        <a:p>
          <a:endParaRPr lang="es-CO" sz="2000"/>
        </a:p>
      </dgm:t>
    </dgm:pt>
    <dgm:pt modelId="{92AF7AF0-25D7-462F-A85A-102F3CE0BF0B}" type="sibTrans" cxnId="{D21ADB9F-B262-48E0-BE48-1868DA49B7B1}">
      <dgm:prSet/>
      <dgm:spPr/>
      <dgm:t>
        <a:bodyPr/>
        <a:lstStyle/>
        <a:p>
          <a:endParaRPr lang="es-CO" sz="2000"/>
        </a:p>
      </dgm:t>
    </dgm:pt>
    <dgm:pt modelId="{F85C5E75-AC08-451F-88B0-700E72B82019}">
      <dgm:prSet phldrT="[Texto]" custT="1"/>
      <dgm:spPr/>
      <dgm:t>
        <a:bodyPr/>
        <a:lstStyle/>
        <a:p>
          <a:endParaRPr lang="es-CO" sz="2000"/>
        </a:p>
      </dgm:t>
    </dgm:pt>
    <dgm:pt modelId="{5F2A40DC-1A94-4D1B-8B31-97ED93C83EAA}" type="parTrans" cxnId="{E0724A2A-A1D1-49E8-AB03-1628D31A3F9B}">
      <dgm:prSet/>
      <dgm:spPr/>
      <dgm:t>
        <a:bodyPr/>
        <a:lstStyle/>
        <a:p>
          <a:endParaRPr lang="es-CO" sz="2000"/>
        </a:p>
      </dgm:t>
    </dgm:pt>
    <dgm:pt modelId="{25609FA6-3CE3-449E-A9F0-170DB9755FC3}" type="sibTrans" cxnId="{E0724A2A-A1D1-49E8-AB03-1628D31A3F9B}">
      <dgm:prSet/>
      <dgm:spPr/>
      <dgm:t>
        <a:bodyPr/>
        <a:lstStyle/>
        <a:p>
          <a:endParaRPr lang="es-CO" sz="2000"/>
        </a:p>
      </dgm:t>
    </dgm:pt>
    <dgm:pt modelId="{7D380E96-261F-4173-97E3-CE279100F3E5}">
      <dgm:prSet phldrT="[Texto]" custT="1"/>
      <dgm:spPr/>
      <dgm:t>
        <a:bodyPr/>
        <a:lstStyle/>
        <a:p>
          <a:endParaRPr lang="es-CO" sz="2000" dirty="0"/>
        </a:p>
      </dgm:t>
    </dgm:pt>
    <dgm:pt modelId="{A41E94F5-1F1D-4D89-9033-6310DD164958}" type="parTrans" cxnId="{53D6D27C-1B54-472C-A139-3558036895E6}">
      <dgm:prSet/>
      <dgm:spPr/>
      <dgm:t>
        <a:bodyPr/>
        <a:lstStyle/>
        <a:p>
          <a:endParaRPr lang="es-CO" sz="2000"/>
        </a:p>
      </dgm:t>
    </dgm:pt>
    <dgm:pt modelId="{EB319574-C6C3-45BE-824E-344E4EFA8CA9}" type="sibTrans" cxnId="{53D6D27C-1B54-472C-A139-3558036895E6}">
      <dgm:prSet/>
      <dgm:spPr/>
      <dgm:t>
        <a:bodyPr/>
        <a:lstStyle/>
        <a:p>
          <a:endParaRPr lang="es-CO" sz="2000"/>
        </a:p>
      </dgm:t>
    </dgm:pt>
    <dgm:pt modelId="{2D4B26FB-AC3F-4758-9D9D-55CD2D920C2C}" type="pres">
      <dgm:prSet presAssocID="{E6EADB0C-D600-439A-9680-DBB9F3D62D6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EDE99A3A-522C-4743-AA13-F3AC86EA5808}" type="pres">
      <dgm:prSet presAssocID="{24F637AC-0A66-4B32-8552-438A86787FE2}" presName="singleCycle" presStyleCnt="0"/>
      <dgm:spPr/>
    </dgm:pt>
    <dgm:pt modelId="{06000E47-3651-412E-BA91-3F75C86442FE}" type="pres">
      <dgm:prSet presAssocID="{24F637AC-0A66-4B32-8552-438A86787FE2}" presName="singleCenter" presStyleLbl="node1" presStyleIdx="0" presStyleCnt="6" custScaleX="185567">
        <dgm:presLayoutVars>
          <dgm:chMax val="7"/>
          <dgm:chPref val="7"/>
        </dgm:presLayoutVars>
      </dgm:prSet>
      <dgm:spPr/>
    </dgm:pt>
    <dgm:pt modelId="{54EDE82E-BE13-4B3E-B120-17A99430898D}" type="pres">
      <dgm:prSet presAssocID="{2241D4C3-A156-4CC9-9595-4BEE775B2E0C}" presName="Name56" presStyleLbl="parChTrans1D2" presStyleIdx="0" presStyleCnt="5"/>
      <dgm:spPr/>
    </dgm:pt>
    <dgm:pt modelId="{084DFE8B-DB57-4A59-9856-AFD3A505D127}" type="pres">
      <dgm:prSet presAssocID="{25BD75CE-3193-4910-9A9E-1108BDA34B85}" presName="text0" presStyleLbl="node1" presStyleIdx="1" presStyleCnt="6" custScaleX="360042" custRadScaleRad="230014" custRadScaleInc="251191">
        <dgm:presLayoutVars>
          <dgm:bulletEnabled val="1"/>
        </dgm:presLayoutVars>
      </dgm:prSet>
      <dgm:spPr/>
    </dgm:pt>
    <dgm:pt modelId="{C925DC7B-6D8D-471A-9D04-FF4A6A84855A}" type="pres">
      <dgm:prSet presAssocID="{12BE03BF-67B6-4103-B112-FA0430417B7C}" presName="Name56" presStyleLbl="parChTrans1D2" presStyleIdx="1" presStyleCnt="5"/>
      <dgm:spPr/>
    </dgm:pt>
    <dgm:pt modelId="{9AE17B0D-5A30-43CE-A668-3B8DDC720262}" type="pres">
      <dgm:prSet presAssocID="{9A568673-0264-4A3C-944A-9022B58F292B}" presName="text0" presStyleLbl="node1" presStyleIdx="2" presStyleCnt="6" custScaleX="365385" custRadScaleRad="243386" custRadScaleInc="493734">
        <dgm:presLayoutVars>
          <dgm:bulletEnabled val="1"/>
        </dgm:presLayoutVars>
      </dgm:prSet>
      <dgm:spPr/>
    </dgm:pt>
    <dgm:pt modelId="{CA7CB092-4201-46CF-8C88-F0CABC183F6F}" type="pres">
      <dgm:prSet presAssocID="{A41E94F5-1F1D-4D89-9033-6310DD164958}" presName="Name56" presStyleLbl="parChTrans1D2" presStyleIdx="2" presStyleCnt="5"/>
      <dgm:spPr/>
    </dgm:pt>
    <dgm:pt modelId="{FAEBB11C-6A74-468C-850F-3B36A8D71AE9}" type="pres">
      <dgm:prSet presAssocID="{7D380E96-261F-4173-97E3-CE279100F3E5}" presName="text0" presStyleLbl="node1" presStyleIdx="3" presStyleCnt="6" custScaleX="363873" custRadScaleRad="244974" custRadScaleInc="-92373">
        <dgm:presLayoutVars>
          <dgm:bulletEnabled val="1"/>
        </dgm:presLayoutVars>
      </dgm:prSet>
      <dgm:spPr/>
    </dgm:pt>
    <dgm:pt modelId="{1747ED36-3641-4AB3-AEAB-A42F14037B19}" type="pres">
      <dgm:prSet presAssocID="{5F2A40DC-1A94-4D1B-8B31-97ED93C83EAA}" presName="Name56" presStyleLbl="parChTrans1D2" presStyleIdx="3" presStyleCnt="5"/>
      <dgm:spPr/>
    </dgm:pt>
    <dgm:pt modelId="{D3766FE7-7C78-4D05-8075-E70C19B8068A}" type="pres">
      <dgm:prSet presAssocID="{F85C5E75-AC08-451F-88B0-700E72B82019}" presName="text0" presStyleLbl="node1" presStyleIdx="4" presStyleCnt="6" custScaleX="361757" custRadScaleRad="229209" custRadScaleInc="148805">
        <dgm:presLayoutVars>
          <dgm:bulletEnabled val="1"/>
        </dgm:presLayoutVars>
      </dgm:prSet>
      <dgm:spPr/>
    </dgm:pt>
    <dgm:pt modelId="{B9F01EB7-8380-4E6A-ACD4-7A592A7D5ED1}" type="pres">
      <dgm:prSet presAssocID="{76F7C140-590A-4F41-B234-4020BFB298D2}" presName="Name56" presStyleLbl="parChTrans1D2" presStyleIdx="4" presStyleCnt="5"/>
      <dgm:spPr/>
    </dgm:pt>
    <dgm:pt modelId="{826F3C9C-7856-42FB-B8BC-50ABAFCFE565}" type="pres">
      <dgm:prSet presAssocID="{A45467A0-9E1E-4D28-A409-61D1FB4A6F38}" presName="text0" presStyleLbl="node1" presStyleIdx="5" presStyleCnt="6" custScaleX="363735" custRadScaleRad="105348" custRadScaleInc="200298">
        <dgm:presLayoutVars>
          <dgm:bulletEnabled val="1"/>
        </dgm:presLayoutVars>
      </dgm:prSet>
      <dgm:spPr/>
    </dgm:pt>
  </dgm:ptLst>
  <dgm:cxnLst>
    <dgm:cxn modelId="{05AB5603-50CC-4FC7-88C9-1BDFE4CC2D2F}" type="presOf" srcId="{9A568673-0264-4A3C-944A-9022B58F292B}" destId="{9AE17B0D-5A30-43CE-A668-3B8DDC720262}" srcOrd="0" destOrd="0" presId="urn:microsoft.com/office/officeart/2008/layout/RadialCluster"/>
    <dgm:cxn modelId="{EDD7DC0A-CD31-4A21-9AE0-420AD32E4628}" srcId="{24F637AC-0A66-4B32-8552-438A86787FE2}" destId="{25BD75CE-3193-4910-9A9E-1108BDA34B85}" srcOrd="0" destOrd="0" parTransId="{2241D4C3-A156-4CC9-9595-4BEE775B2E0C}" sibTransId="{F3444E81-9657-481E-9FBA-DE4A82DA304F}"/>
    <dgm:cxn modelId="{55D5551A-6393-4BC2-A3D5-248E8D75452B}" type="presOf" srcId="{A41E94F5-1F1D-4D89-9033-6310DD164958}" destId="{CA7CB092-4201-46CF-8C88-F0CABC183F6F}" srcOrd="0" destOrd="0" presId="urn:microsoft.com/office/officeart/2008/layout/RadialCluster"/>
    <dgm:cxn modelId="{E0724A2A-A1D1-49E8-AB03-1628D31A3F9B}" srcId="{24F637AC-0A66-4B32-8552-438A86787FE2}" destId="{F85C5E75-AC08-451F-88B0-700E72B82019}" srcOrd="3" destOrd="0" parTransId="{5F2A40DC-1A94-4D1B-8B31-97ED93C83EAA}" sibTransId="{25609FA6-3CE3-449E-A9F0-170DB9755FC3}"/>
    <dgm:cxn modelId="{AEF23C38-D7D9-4FC5-875B-35B7D82778C1}" type="presOf" srcId="{76F7C140-590A-4F41-B234-4020BFB298D2}" destId="{B9F01EB7-8380-4E6A-ACD4-7A592A7D5ED1}" srcOrd="0" destOrd="0" presId="urn:microsoft.com/office/officeart/2008/layout/RadialCluster"/>
    <dgm:cxn modelId="{FC5D024E-822D-4AC0-BA76-9D74298E274B}" type="presOf" srcId="{A45467A0-9E1E-4D28-A409-61D1FB4A6F38}" destId="{826F3C9C-7856-42FB-B8BC-50ABAFCFE565}" srcOrd="0" destOrd="0" presId="urn:microsoft.com/office/officeart/2008/layout/RadialCluster"/>
    <dgm:cxn modelId="{37EA7E6F-9B2F-4DED-96A7-C027E152A2FA}" type="presOf" srcId="{F85C5E75-AC08-451F-88B0-700E72B82019}" destId="{D3766FE7-7C78-4D05-8075-E70C19B8068A}" srcOrd="0" destOrd="0" presId="urn:microsoft.com/office/officeart/2008/layout/RadialCluster"/>
    <dgm:cxn modelId="{53D6D27C-1B54-472C-A139-3558036895E6}" srcId="{24F637AC-0A66-4B32-8552-438A86787FE2}" destId="{7D380E96-261F-4173-97E3-CE279100F3E5}" srcOrd="2" destOrd="0" parTransId="{A41E94F5-1F1D-4D89-9033-6310DD164958}" sibTransId="{EB319574-C6C3-45BE-824E-344E4EFA8CA9}"/>
    <dgm:cxn modelId="{30D87A82-14BB-4D7C-A1F0-2AB7FFCEE8F9}" srcId="{24F637AC-0A66-4B32-8552-438A86787FE2}" destId="{9A568673-0264-4A3C-944A-9022B58F292B}" srcOrd="1" destOrd="0" parTransId="{12BE03BF-67B6-4103-B112-FA0430417B7C}" sibTransId="{110582D3-3B8B-4152-BF1E-93C99A6D1649}"/>
    <dgm:cxn modelId="{62613987-68EB-414E-99D3-BB5A8CB2C326}" srcId="{E6EADB0C-D600-439A-9680-DBB9F3D62D68}" destId="{24F637AC-0A66-4B32-8552-438A86787FE2}" srcOrd="0" destOrd="0" parTransId="{6D24A76D-030E-4D72-9085-B8A2F60A3A32}" sibTransId="{559F3771-38B2-4787-AAB9-8F1870ED238B}"/>
    <dgm:cxn modelId="{0F5BF39D-76B7-4F5F-A747-CD9D9905051E}" type="presOf" srcId="{7D380E96-261F-4173-97E3-CE279100F3E5}" destId="{FAEBB11C-6A74-468C-850F-3B36A8D71AE9}" srcOrd="0" destOrd="0" presId="urn:microsoft.com/office/officeart/2008/layout/RadialCluster"/>
    <dgm:cxn modelId="{D21ADB9F-B262-48E0-BE48-1868DA49B7B1}" srcId="{24F637AC-0A66-4B32-8552-438A86787FE2}" destId="{A45467A0-9E1E-4D28-A409-61D1FB4A6F38}" srcOrd="4" destOrd="0" parTransId="{76F7C140-590A-4F41-B234-4020BFB298D2}" sibTransId="{92AF7AF0-25D7-462F-A85A-102F3CE0BF0B}"/>
    <dgm:cxn modelId="{F24753A4-8A97-4EEB-A62E-0C019C75A45E}" type="presOf" srcId="{2241D4C3-A156-4CC9-9595-4BEE775B2E0C}" destId="{54EDE82E-BE13-4B3E-B120-17A99430898D}" srcOrd="0" destOrd="0" presId="urn:microsoft.com/office/officeart/2008/layout/RadialCluster"/>
    <dgm:cxn modelId="{A46115BC-C5AA-4C4E-9F65-A5217453399E}" type="presOf" srcId="{25BD75CE-3193-4910-9A9E-1108BDA34B85}" destId="{084DFE8B-DB57-4A59-9856-AFD3A505D127}" srcOrd="0" destOrd="0" presId="urn:microsoft.com/office/officeart/2008/layout/RadialCluster"/>
    <dgm:cxn modelId="{ADF72DBD-FA12-433F-9BDF-BEE64610B3FD}" type="presOf" srcId="{E6EADB0C-D600-439A-9680-DBB9F3D62D68}" destId="{2D4B26FB-AC3F-4758-9D9D-55CD2D920C2C}" srcOrd="0" destOrd="0" presId="urn:microsoft.com/office/officeart/2008/layout/RadialCluster"/>
    <dgm:cxn modelId="{8125E3CB-350C-44A1-92ED-A6E2677EA52A}" type="presOf" srcId="{24F637AC-0A66-4B32-8552-438A86787FE2}" destId="{06000E47-3651-412E-BA91-3F75C86442FE}" srcOrd="0" destOrd="0" presId="urn:microsoft.com/office/officeart/2008/layout/RadialCluster"/>
    <dgm:cxn modelId="{F537B8D9-6837-4D54-A315-65BE81A46D87}" type="presOf" srcId="{5F2A40DC-1A94-4D1B-8B31-97ED93C83EAA}" destId="{1747ED36-3641-4AB3-AEAB-A42F14037B19}" srcOrd="0" destOrd="0" presId="urn:microsoft.com/office/officeart/2008/layout/RadialCluster"/>
    <dgm:cxn modelId="{CC544BF5-1B6B-43B3-A0F5-B032404532E3}" type="presOf" srcId="{12BE03BF-67B6-4103-B112-FA0430417B7C}" destId="{C925DC7B-6D8D-471A-9D04-FF4A6A84855A}" srcOrd="0" destOrd="0" presId="urn:microsoft.com/office/officeart/2008/layout/RadialCluster"/>
    <dgm:cxn modelId="{1D7D9EF2-818D-4DDF-A597-695C8C0234DF}" type="presParOf" srcId="{2D4B26FB-AC3F-4758-9D9D-55CD2D920C2C}" destId="{EDE99A3A-522C-4743-AA13-F3AC86EA5808}" srcOrd="0" destOrd="0" presId="urn:microsoft.com/office/officeart/2008/layout/RadialCluster"/>
    <dgm:cxn modelId="{9A558E67-5D48-4351-8782-B42F86318A9F}" type="presParOf" srcId="{EDE99A3A-522C-4743-AA13-F3AC86EA5808}" destId="{06000E47-3651-412E-BA91-3F75C86442FE}" srcOrd="0" destOrd="0" presId="urn:microsoft.com/office/officeart/2008/layout/RadialCluster"/>
    <dgm:cxn modelId="{D984663E-730E-4253-A28B-18322559252D}" type="presParOf" srcId="{EDE99A3A-522C-4743-AA13-F3AC86EA5808}" destId="{54EDE82E-BE13-4B3E-B120-17A99430898D}" srcOrd="1" destOrd="0" presId="urn:microsoft.com/office/officeart/2008/layout/RadialCluster"/>
    <dgm:cxn modelId="{6A1D95C9-725F-4D38-99EC-2273E670B970}" type="presParOf" srcId="{EDE99A3A-522C-4743-AA13-F3AC86EA5808}" destId="{084DFE8B-DB57-4A59-9856-AFD3A505D127}" srcOrd="2" destOrd="0" presId="urn:microsoft.com/office/officeart/2008/layout/RadialCluster"/>
    <dgm:cxn modelId="{7FE3199C-B96C-4411-AE3F-5708B09029BA}" type="presParOf" srcId="{EDE99A3A-522C-4743-AA13-F3AC86EA5808}" destId="{C925DC7B-6D8D-471A-9D04-FF4A6A84855A}" srcOrd="3" destOrd="0" presId="urn:microsoft.com/office/officeart/2008/layout/RadialCluster"/>
    <dgm:cxn modelId="{565C488A-005D-4FFB-8BB6-208A01ED4F60}" type="presParOf" srcId="{EDE99A3A-522C-4743-AA13-F3AC86EA5808}" destId="{9AE17B0D-5A30-43CE-A668-3B8DDC720262}" srcOrd="4" destOrd="0" presId="urn:microsoft.com/office/officeart/2008/layout/RadialCluster"/>
    <dgm:cxn modelId="{845C0C9E-2B33-4BC3-A002-737BFDB900FF}" type="presParOf" srcId="{EDE99A3A-522C-4743-AA13-F3AC86EA5808}" destId="{CA7CB092-4201-46CF-8C88-F0CABC183F6F}" srcOrd="5" destOrd="0" presId="urn:microsoft.com/office/officeart/2008/layout/RadialCluster"/>
    <dgm:cxn modelId="{A4601EED-F179-41AF-9091-2E214DEC41D7}" type="presParOf" srcId="{EDE99A3A-522C-4743-AA13-F3AC86EA5808}" destId="{FAEBB11C-6A74-468C-850F-3B36A8D71AE9}" srcOrd="6" destOrd="0" presId="urn:microsoft.com/office/officeart/2008/layout/RadialCluster"/>
    <dgm:cxn modelId="{17C412A5-1D76-4F74-BB46-75241346CAE7}" type="presParOf" srcId="{EDE99A3A-522C-4743-AA13-F3AC86EA5808}" destId="{1747ED36-3641-4AB3-AEAB-A42F14037B19}" srcOrd="7" destOrd="0" presId="urn:microsoft.com/office/officeart/2008/layout/RadialCluster"/>
    <dgm:cxn modelId="{96106B5F-3A6F-4B1D-9EF6-43A5BE6A83FB}" type="presParOf" srcId="{EDE99A3A-522C-4743-AA13-F3AC86EA5808}" destId="{D3766FE7-7C78-4D05-8075-E70C19B8068A}" srcOrd="8" destOrd="0" presId="urn:microsoft.com/office/officeart/2008/layout/RadialCluster"/>
    <dgm:cxn modelId="{A53190A3-C889-4099-BE8A-A6636DFD06DA}" type="presParOf" srcId="{EDE99A3A-522C-4743-AA13-F3AC86EA5808}" destId="{B9F01EB7-8380-4E6A-ACD4-7A592A7D5ED1}" srcOrd="9" destOrd="0" presId="urn:microsoft.com/office/officeart/2008/layout/RadialCluster"/>
    <dgm:cxn modelId="{F097FB9E-1F16-41C6-921B-826D18411E10}" type="presParOf" srcId="{EDE99A3A-522C-4743-AA13-F3AC86EA5808}" destId="{826F3C9C-7856-42FB-B8BC-50ABAFCFE565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6F4FA3C-ABFF-4705-9499-4A08A0F77BE4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0"/>
      <dgm:spPr/>
    </dgm:pt>
    <dgm:pt modelId="{A5BF9111-52BB-4EAB-B40C-F8B699DF2ACA}">
      <dgm:prSet phldrT="[Texto]" phldr="1" custT="1"/>
      <dgm:spPr/>
      <dgm:t>
        <a:bodyPr/>
        <a:lstStyle/>
        <a:p>
          <a:endParaRPr lang="es-CO" sz="2000"/>
        </a:p>
      </dgm:t>
    </dgm:pt>
    <dgm:pt modelId="{9ADFB97E-5AB5-4533-BAE2-D9EA9B4B296C}" type="parTrans" cxnId="{AC4F8479-8C1C-46DD-BAE3-84A57FF21DD0}">
      <dgm:prSet/>
      <dgm:spPr/>
      <dgm:t>
        <a:bodyPr/>
        <a:lstStyle/>
        <a:p>
          <a:endParaRPr lang="es-CO" sz="2000"/>
        </a:p>
      </dgm:t>
    </dgm:pt>
    <dgm:pt modelId="{9024264F-9679-4DB8-8C7A-E26EA0097D42}" type="sibTrans" cxnId="{AC4F8479-8C1C-46DD-BAE3-84A57FF21DD0}">
      <dgm:prSet/>
      <dgm:spPr/>
      <dgm:t>
        <a:bodyPr/>
        <a:lstStyle/>
        <a:p>
          <a:endParaRPr lang="es-CO" sz="2000"/>
        </a:p>
      </dgm:t>
    </dgm:pt>
    <dgm:pt modelId="{7018199D-9D44-4D5D-8F7F-0FF78681D5AC}">
      <dgm:prSet phldrT="[Texto]" phldr="1" custT="1"/>
      <dgm:spPr/>
      <dgm:t>
        <a:bodyPr/>
        <a:lstStyle/>
        <a:p>
          <a:endParaRPr lang="es-CO" sz="2000"/>
        </a:p>
      </dgm:t>
    </dgm:pt>
    <dgm:pt modelId="{F58824E2-EFB1-4B23-9792-9729421C51EB}" type="parTrans" cxnId="{847551C3-5A2A-4810-B0B1-57F94901A812}">
      <dgm:prSet/>
      <dgm:spPr/>
      <dgm:t>
        <a:bodyPr/>
        <a:lstStyle/>
        <a:p>
          <a:endParaRPr lang="es-CO" sz="2000"/>
        </a:p>
      </dgm:t>
    </dgm:pt>
    <dgm:pt modelId="{83FEB1E0-7E99-4E5D-B535-6B83C90A84AB}" type="sibTrans" cxnId="{847551C3-5A2A-4810-B0B1-57F94901A812}">
      <dgm:prSet/>
      <dgm:spPr/>
      <dgm:t>
        <a:bodyPr/>
        <a:lstStyle/>
        <a:p>
          <a:endParaRPr lang="es-CO" sz="2000"/>
        </a:p>
      </dgm:t>
    </dgm:pt>
    <dgm:pt modelId="{751C2294-358A-4F93-AD79-F00B045C0F61}">
      <dgm:prSet phldrT="[Texto]" phldr="1" custT="1"/>
      <dgm:spPr/>
      <dgm:t>
        <a:bodyPr/>
        <a:lstStyle/>
        <a:p>
          <a:endParaRPr lang="es-CO" sz="2000" dirty="0"/>
        </a:p>
      </dgm:t>
    </dgm:pt>
    <dgm:pt modelId="{DBB87FCD-88BA-47EE-96E2-0DD40DC74D86}" type="parTrans" cxnId="{8F621809-5C55-465D-846F-8AF1A476024D}">
      <dgm:prSet/>
      <dgm:spPr/>
      <dgm:t>
        <a:bodyPr/>
        <a:lstStyle/>
        <a:p>
          <a:endParaRPr lang="es-CO" sz="2000"/>
        </a:p>
      </dgm:t>
    </dgm:pt>
    <dgm:pt modelId="{4832AF1F-FF30-4405-8D36-31EB71DE5409}" type="sibTrans" cxnId="{8F621809-5C55-465D-846F-8AF1A476024D}">
      <dgm:prSet/>
      <dgm:spPr/>
      <dgm:t>
        <a:bodyPr/>
        <a:lstStyle/>
        <a:p>
          <a:endParaRPr lang="es-CO" sz="2000"/>
        </a:p>
      </dgm:t>
    </dgm:pt>
    <dgm:pt modelId="{C59C8405-9931-4EEA-94AD-3D98F0AFFD9C}" type="pres">
      <dgm:prSet presAssocID="{F6F4FA3C-ABFF-4705-9499-4A08A0F77BE4}" presName="Name0" presStyleCnt="0">
        <dgm:presLayoutVars>
          <dgm:dir/>
          <dgm:resizeHandles val="exact"/>
        </dgm:presLayoutVars>
      </dgm:prSet>
      <dgm:spPr/>
    </dgm:pt>
    <dgm:pt modelId="{9388C8B1-AB1C-4078-B128-46C74FA5A988}" type="pres">
      <dgm:prSet presAssocID="{F6F4FA3C-ABFF-4705-9499-4A08A0F77BE4}" presName="bkgdShp" presStyleLbl="alignAccFollowNode1" presStyleIdx="0" presStyleCnt="1"/>
      <dgm:spPr/>
    </dgm:pt>
    <dgm:pt modelId="{6DCD2F28-08E8-4D59-A336-09A67D497EF4}" type="pres">
      <dgm:prSet presAssocID="{F6F4FA3C-ABFF-4705-9499-4A08A0F77BE4}" presName="linComp" presStyleCnt="0"/>
      <dgm:spPr/>
    </dgm:pt>
    <dgm:pt modelId="{9FE1B310-108F-41DF-BEDF-BB89D6BFCDD2}" type="pres">
      <dgm:prSet presAssocID="{A5BF9111-52BB-4EAB-B40C-F8B699DF2ACA}" presName="compNode" presStyleCnt="0"/>
      <dgm:spPr/>
    </dgm:pt>
    <dgm:pt modelId="{1CB09D5B-4833-48EA-8659-43AA04D1EA8D}" type="pres">
      <dgm:prSet presAssocID="{A5BF9111-52BB-4EAB-B40C-F8B699DF2ACA}" presName="node" presStyleLbl="node1" presStyleIdx="0" presStyleCnt="3">
        <dgm:presLayoutVars>
          <dgm:bulletEnabled val="1"/>
        </dgm:presLayoutVars>
      </dgm:prSet>
      <dgm:spPr/>
    </dgm:pt>
    <dgm:pt modelId="{BE46569C-CD66-4709-84E7-AAB48B3707BD}" type="pres">
      <dgm:prSet presAssocID="{A5BF9111-52BB-4EAB-B40C-F8B699DF2ACA}" presName="invisiNode" presStyleLbl="node1" presStyleIdx="0" presStyleCnt="3"/>
      <dgm:spPr/>
    </dgm:pt>
    <dgm:pt modelId="{DFC79636-ACCE-432A-AD16-D6305D369C02}" type="pres">
      <dgm:prSet presAssocID="{A5BF9111-52BB-4EAB-B40C-F8B699DF2ACA}" presName="imagNode" presStyleLbl="fgImgPlace1" presStyleIdx="0" presStyleCnt="3"/>
      <dgm:spPr/>
    </dgm:pt>
    <dgm:pt modelId="{A34BC41E-B8D7-4F81-8AC5-1B2E17A4BC08}" type="pres">
      <dgm:prSet presAssocID="{9024264F-9679-4DB8-8C7A-E26EA0097D42}" presName="sibTrans" presStyleLbl="sibTrans2D1" presStyleIdx="0" presStyleCnt="0"/>
      <dgm:spPr/>
    </dgm:pt>
    <dgm:pt modelId="{3CB54CBA-CC49-4D06-B006-F0DBCA6DD242}" type="pres">
      <dgm:prSet presAssocID="{7018199D-9D44-4D5D-8F7F-0FF78681D5AC}" presName="compNode" presStyleCnt="0"/>
      <dgm:spPr/>
    </dgm:pt>
    <dgm:pt modelId="{2FC03492-4CAC-4267-971B-61C65798416D}" type="pres">
      <dgm:prSet presAssocID="{7018199D-9D44-4D5D-8F7F-0FF78681D5AC}" presName="node" presStyleLbl="node1" presStyleIdx="1" presStyleCnt="3">
        <dgm:presLayoutVars>
          <dgm:bulletEnabled val="1"/>
        </dgm:presLayoutVars>
      </dgm:prSet>
      <dgm:spPr/>
    </dgm:pt>
    <dgm:pt modelId="{FD87EEA8-810F-4F4F-832D-E9E24D725566}" type="pres">
      <dgm:prSet presAssocID="{7018199D-9D44-4D5D-8F7F-0FF78681D5AC}" presName="invisiNode" presStyleLbl="node1" presStyleIdx="1" presStyleCnt="3"/>
      <dgm:spPr/>
    </dgm:pt>
    <dgm:pt modelId="{86D9A7D4-3A3D-4424-B843-05A6CCECBD24}" type="pres">
      <dgm:prSet presAssocID="{7018199D-9D44-4D5D-8F7F-0FF78681D5AC}" presName="imagNode" presStyleLbl="fgImgPlace1" presStyleIdx="1" presStyleCnt="3"/>
      <dgm:spPr/>
    </dgm:pt>
    <dgm:pt modelId="{1F2D06B6-3A66-4C3D-BD9B-22B87D5376A0}" type="pres">
      <dgm:prSet presAssocID="{83FEB1E0-7E99-4E5D-B535-6B83C90A84AB}" presName="sibTrans" presStyleLbl="sibTrans2D1" presStyleIdx="0" presStyleCnt="0"/>
      <dgm:spPr/>
    </dgm:pt>
    <dgm:pt modelId="{FF225085-FA36-4F2D-BC0E-E11A60C35310}" type="pres">
      <dgm:prSet presAssocID="{751C2294-358A-4F93-AD79-F00B045C0F61}" presName="compNode" presStyleCnt="0"/>
      <dgm:spPr/>
    </dgm:pt>
    <dgm:pt modelId="{A7833EDB-ACCD-47D7-8A14-DAD334B02E83}" type="pres">
      <dgm:prSet presAssocID="{751C2294-358A-4F93-AD79-F00B045C0F61}" presName="node" presStyleLbl="node1" presStyleIdx="2" presStyleCnt="3">
        <dgm:presLayoutVars>
          <dgm:bulletEnabled val="1"/>
        </dgm:presLayoutVars>
      </dgm:prSet>
      <dgm:spPr/>
    </dgm:pt>
    <dgm:pt modelId="{064BD543-A574-4D09-9E6A-C6DFA04403C3}" type="pres">
      <dgm:prSet presAssocID="{751C2294-358A-4F93-AD79-F00B045C0F61}" presName="invisiNode" presStyleLbl="node1" presStyleIdx="2" presStyleCnt="3"/>
      <dgm:spPr/>
    </dgm:pt>
    <dgm:pt modelId="{A6284ED1-A2AC-4F12-885E-45C5B4D01215}" type="pres">
      <dgm:prSet presAssocID="{751C2294-358A-4F93-AD79-F00B045C0F61}" presName="imagNode" presStyleLbl="fgImgPlace1" presStyleIdx="2" presStyleCnt="3"/>
      <dgm:spPr/>
    </dgm:pt>
  </dgm:ptLst>
  <dgm:cxnLst>
    <dgm:cxn modelId="{507D7106-95AE-4777-84A3-9666DAF81677}" type="presOf" srcId="{751C2294-358A-4F93-AD79-F00B045C0F61}" destId="{A7833EDB-ACCD-47D7-8A14-DAD334B02E83}" srcOrd="0" destOrd="0" presId="urn:microsoft.com/office/officeart/2005/8/layout/pList2"/>
    <dgm:cxn modelId="{8F621809-5C55-465D-846F-8AF1A476024D}" srcId="{F6F4FA3C-ABFF-4705-9499-4A08A0F77BE4}" destId="{751C2294-358A-4F93-AD79-F00B045C0F61}" srcOrd="2" destOrd="0" parTransId="{DBB87FCD-88BA-47EE-96E2-0DD40DC74D86}" sibTransId="{4832AF1F-FF30-4405-8D36-31EB71DE5409}"/>
    <dgm:cxn modelId="{DF343615-5EB8-4147-8A2B-90B158E39F14}" type="presOf" srcId="{7018199D-9D44-4D5D-8F7F-0FF78681D5AC}" destId="{2FC03492-4CAC-4267-971B-61C65798416D}" srcOrd="0" destOrd="0" presId="urn:microsoft.com/office/officeart/2005/8/layout/pList2"/>
    <dgm:cxn modelId="{AC4F8479-8C1C-46DD-BAE3-84A57FF21DD0}" srcId="{F6F4FA3C-ABFF-4705-9499-4A08A0F77BE4}" destId="{A5BF9111-52BB-4EAB-B40C-F8B699DF2ACA}" srcOrd="0" destOrd="0" parTransId="{9ADFB97E-5AB5-4533-BAE2-D9EA9B4B296C}" sibTransId="{9024264F-9679-4DB8-8C7A-E26EA0097D42}"/>
    <dgm:cxn modelId="{3B74ADA4-89A8-403E-9A01-F4AC5F2EBA38}" type="presOf" srcId="{9024264F-9679-4DB8-8C7A-E26EA0097D42}" destId="{A34BC41E-B8D7-4F81-8AC5-1B2E17A4BC08}" srcOrd="0" destOrd="0" presId="urn:microsoft.com/office/officeart/2005/8/layout/pList2"/>
    <dgm:cxn modelId="{847551C3-5A2A-4810-B0B1-57F94901A812}" srcId="{F6F4FA3C-ABFF-4705-9499-4A08A0F77BE4}" destId="{7018199D-9D44-4D5D-8F7F-0FF78681D5AC}" srcOrd="1" destOrd="0" parTransId="{F58824E2-EFB1-4B23-9792-9729421C51EB}" sibTransId="{83FEB1E0-7E99-4E5D-B535-6B83C90A84AB}"/>
    <dgm:cxn modelId="{B5E83AF2-3268-441D-B246-6040804EABCA}" type="presOf" srcId="{F6F4FA3C-ABFF-4705-9499-4A08A0F77BE4}" destId="{C59C8405-9931-4EEA-94AD-3D98F0AFFD9C}" srcOrd="0" destOrd="0" presId="urn:microsoft.com/office/officeart/2005/8/layout/pList2"/>
    <dgm:cxn modelId="{AAE879F9-C3BF-40BF-916E-1D06CF50D96D}" type="presOf" srcId="{83FEB1E0-7E99-4E5D-B535-6B83C90A84AB}" destId="{1F2D06B6-3A66-4C3D-BD9B-22B87D5376A0}" srcOrd="0" destOrd="0" presId="urn:microsoft.com/office/officeart/2005/8/layout/pList2"/>
    <dgm:cxn modelId="{CD4C94FD-108E-4745-83A7-5B263F622B49}" type="presOf" srcId="{A5BF9111-52BB-4EAB-B40C-F8B699DF2ACA}" destId="{1CB09D5B-4833-48EA-8659-43AA04D1EA8D}" srcOrd="0" destOrd="0" presId="urn:microsoft.com/office/officeart/2005/8/layout/pList2"/>
    <dgm:cxn modelId="{0135B76C-EA37-4D82-BD89-78EED5A5FF44}" type="presParOf" srcId="{C59C8405-9931-4EEA-94AD-3D98F0AFFD9C}" destId="{9388C8B1-AB1C-4078-B128-46C74FA5A988}" srcOrd="0" destOrd="0" presId="urn:microsoft.com/office/officeart/2005/8/layout/pList2"/>
    <dgm:cxn modelId="{B68D3438-335F-4084-8F12-962726B2DEB9}" type="presParOf" srcId="{C59C8405-9931-4EEA-94AD-3D98F0AFFD9C}" destId="{6DCD2F28-08E8-4D59-A336-09A67D497EF4}" srcOrd="1" destOrd="0" presId="urn:microsoft.com/office/officeart/2005/8/layout/pList2"/>
    <dgm:cxn modelId="{05CB6474-97DF-49A6-95C3-A80E84CBA797}" type="presParOf" srcId="{6DCD2F28-08E8-4D59-A336-09A67D497EF4}" destId="{9FE1B310-108F-41DF-BEDF-BB89D6BFCDD2}" srcOrd="0" destOrd="0" presId="urn:microsoft.com/office/officeart/2005/8/layout/pList2"/>
    <dgm:cxn modelId="{93A28798-7E8D-431D-BE3B-11E18550F037}" type="presParOf" srcId="{9FE1B310-108F-41DF-BEDF-BB89D6BFCDD2}" destId="{1CB09D5B-4833-48EA-8659-43AA04D1EA8D}" srcOrd="0" destOrd="0" presId="urn:microsoft.com/office/officeart/2005/8/layout/pList2"/>
    <dgm:cxn modelId="{D384B132-45B5-45D1-A29C-3C332D81FBB2}" type="presParOf" srcId="{9FE1B310-108F-41DF-BEDF-BB89D6BFCDD2}" destId="{BE46569C-CD66-4709-84E7-AAB48B3707BD}" srcOrd="1" destOrd="0" presId="urn:microsoft.com/office/officeart/2005/8/layout/pList2"/>
    <dgm:cxn modelId="{8E3114AC-D2DA-41CB-B512-2D09FCE09996}" type="presParOf" srcId="{9FE1B310-108F-41DF-BEDF-BB89D6BFCDD2}" destId="{DFC79636-ACCE-432A-AD16-D6305D369C02}" srcOrd="2" destOrd="0" presId="urn:microsoft.com/office/officeart/2005/8/layout/pList2"/>
    <dgm:cxn modelId="{EE25CF03-9F18-4D84-8B7D-5B92A5D8C7DB}" type="presParOf" srcId="{6DCD2F28-08E8-4D59-A336-09A67D497EF4}" destId="{A34BC41E-B8D7-4F81-8AC5-1B2E17A4BC08}" srcOrd="1" destOrd="0" presId="urn:microsoft.com/office/officeart/2005/8/layout/pList2"/>
    <dgm:cxn modelId="{BE67DE77-7D64-42B4-937B-CB2146B56890}" type="presParOf" srcId="{6DCD2F28-08E8-4D59-A336-09A67D497EF4}" destId="{3CB54CBA-CC49-4D06-B006-F0DBCA6DD242}" srcOrd="2" destOrd="0" presId="urn:microsoft.com/office/officeart/2005/8/layout/pList2"/>
    <dgm:cxn modelId="{05330A8C-F067-4FD6-B33F-E6A8AF28C311}" type="presParOf" srcId="{3CB54CBA-CC49-4D06-B006-F0DBCA6DD242}" destId="{2FC03492-4CAC-4267-971B-61C65798416D}" srcOrd="0" destOrd="0" presId="urn:microsoft.com/office/officeart/2005/8/layout/pList2"/>
    <dgm:cxn modelId="{C36E90BC-8A5F-45A7-92F2-70FEBEA5A401}" type="presParOf" srcId="{3CB54CBA-CC49-4D06-B006-F0DBCA6DD242}" destId="{FD87EEA8-810F-4F4F-832D-E9E24D725566}" srcOrd="1" destOrd="0" presId="urn:microsoft.com/office/officeart/2005/8/layout/pList2"/>
    <dgm:cxn modelId="{DF5C1209-69BE-4D65-9D67-A5DAB70BA83F}" type="presParOf" srcId="{3CB54CBA-CC49-4D06-B006-F0DBCA6DD242}" destId="{86D9A7D4-3A3D-4424-B843-05A6CCECBD24}" srcOrd="2" destOrd="0" presId="urn:microsoft.com/office/officeart/2005/8/layout/pList2"/>
    <dgm:cxn modelId="{95B4DEE4-873B-4A91-9EEE-0847187B2F63}" type="presParOf" srcId="{6DCD2F28-08E8-4D59-A336-09A67D497EF4}" destId="{1F2D06B6-3A66-4C3D-BD9B-22B87D5376A0}" srcOrd="3" destOrd="0" presId="urn:microsoft.com/office/officeart/2005/8/layout/pList2"/>
    <dgm:cxn modelId="{8E6D17EB-4302-44A9-8F64-800ECBA578F5}" type="presParOf" srcId="{6DCD2F28-08E8-4D59-A336-09A67D497EF4}" destId="{FF225085-FA36-4F2D-BC0E-E11A60C35310}" srcOrd="4" destOrd="0" presId="urn:microsoft.com/office/officeart/2005/8/layout/pList2"/>
    <dgm:cxn modelId="{30918D3A-59C8-4793-A34C-B428B94503BA}" type="presParOf" srcId="{FF225085-FA36-4F2D-BC0E-E11A60C35310}" destId="{A7833EDB-ACCD-47D7-8A14-DAD334B02E83}" srcOrd="0" destOrd="0" presId="urn:microsoft.com/office/officeart/2005/8/layout/pList2"/>
    <dgm:cxn modelId="{45F33E15-25AF-45BD-A700-D5CB131913D1}" type="presParOf" srcId="{FF225085-FA36-4F2D-BC0E-E11A60C35310}" destId="{064BD543-A574-4D09-9E6A-C6DFA04403C3}" srcOrd="1" destOrd="0" presId="urn:microsoft.com/office/officeart/2005/8/layout/pList2"/>
    <dgm:cxn modelId="{2474633A-14FC-4843-B2A4-31AFE65F0611}" type="presParOf" srcId="{FF225085-FA36-4F2D-BC0E-E11A60C35310}" destId="{A6284ED1-A2AC-4F12-885E-45C5B4D0121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6E752-95DF-4118-8526-684A5ADFB855}">
      <dsp:nvSpPr>
        <dsp:cNvPr id="0" name=""/>
        <dsp:cNvSpPr/>
      </dsp:nvSpPr>
      <dsp:spPr>
        <a:xfrm rot="5400000">
          <a:off x="1384849" y="958889"/>
          <a:ext cx="1654603" cy="275322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1C132-E496-4C88-99F7-C3209A13C556}">
      <dsp:nvSpPr>
        <dsp:cNvPr id="0" name=""/>
        <dsp:cNvSpPr/>
      </dsp:nvSpPr>
      <dsp:spPr>
        <a:xfrm>
          <a:off x="1108654" y="1781510"/>
          <a:ext cx="2485624" cy="2178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1108654" y="1781510"/>
        <a:ext cx="2485624" cy="2178795"/>
      </dsp:txXfrm>
    </dsp:sp>
    <dsp:sp modelId="{C2326935-BEA8-4518-A425-6AD59D976DF0}">
      <dsp:nvSpPr>
        <dsp:cNvPr id="0" name=""/>
        <dsp:cNvSpPr/>
      </dsp:nvSpPr>
      <dsp:spPr>
        <a:xfrm>
          <a:off x="3125293" y="756194"/>
          <a:ext cx="468985" cy="4689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2F7A27-1295-48BF-9E77-882373298EE0}">
      <dsp:nvSpPr>
        <dsp:cNvPr id="0" name=""/>
        <dsp:cNvSpPr/>
      </dsp:nvSpPr>
      <dsp:spPr>
        <a:xfrm rot="5400000">
          <a:off x="4427739" y="205923"/>
          <a:ext cx="1654603" cy="275322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76536A-83F1-4D94-AC6F-07A8FB1C0CCD}">
      <dsp:nvSpPr>
        <dsp:cNvPr id="0" name=""/>
        <dsp:cNvSpPr/>
      </dsp:nvSpPr>
      <dsp:spPr>
        <a:xfrm>
          <a:off x="4151545" y="1028543"/>
          <a:ext cx="2485624" cy="2178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>
        <a:off x="4151545" y="1028543"/>
        <a:ext cx="2485624" cy="2178795"/>
      </dsp:txXfrm>
    </dsp:sp>
    <dsp:sp modelId="{0D86E483-5729-42A1-9308-22C537928C5C}">
      <dsp:nvSpPr>
        <dsp:cNvPr id="0" name=""/>
        <dsp:cNvSpPr/>
      </dsp:nvSpPr>
      <dsp:spPr>
        <a:xfrm>
          <a:off x="6168184" y="3228"/>
          <a:ext cx="468985" cy="4689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8ED38F-3CDE-4D17-AE7A-638725AACAC7}">
      <dsp:nvSpPr>
        <dsp:cNvPr id="0" name=""/>
        <dsp:cNvSpPr/>
      </dsp:nvSpPr>
      <dsp:spPr>
        <a:xfrm rot="5400000">
          <a:off x="7470630" y="-547042"/>
          <a:ext cx="1654603" cy="275322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C0007-8B0C-4746-8E12-8953587760E6}">
      <dsp:nvSpPr>
        <dsp:cNvPr id="0" name=""/>
        <dsp:cNvSpPr/>
      </dsp:nvSpPr>
      <dsp:spPr>
        <a:xfrm>
          <a:off x="7194435" y="275577"/>
          <a:ext cx="2485624" cy="2178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7194435" y="275577"/>
        <a:ext cx="2485624" cy="2178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75B21-7777-48ED-AF08-7AB350C0E2E5}">
      <dsp:nvSpPr>
        <dsp:cNvPr id="0" name=""/>
        <dsp:cNvSpPr/>
      </dsp:nvSpPr>
      <dsp:spPr>
        <a:xfrm>
          <a:off x="-4635533" y="-710671"/>
          <a:ext cx="5521756" cy="5521756"/>
        </a:xfrm>
        <a:prstGeom prst="blockArc">
          <a:avLst>
            <a:gd name="adj1" fmla="val 18900000"/>
            <a:gd name="adj2" fmla="val 2700000"/>
            <a:gd name="adj3" fmla="val 39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7BF887-EC2B-427B-93FF-15CA29EDCB9C}">
      <dsp:nvSpPr>
        <dsp:cNvPr id="0" name=""/>
        <dsp:cNvSpPr/>
      </dsp:nvSpPr>
      <dsp:spPr>
        <a:xfrm>
          <a:off x="569961" y="410041"/>
          <a:ext cx="9889876" cy="820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094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569961" y="410041"/>
        <a:ext cx="9889876" cy="820082"/>
      </dsp:txXfrm>
    </dsp:sp>
    <dsp:sp modelId="{DE324B7D-3F5D-424D-8D0B-AEEC7F28010B}">
      <dsp:nvSpPr>
        <dsp:cNvPr id="0" name=""/>
        <dsp:cNvSpPr/>
      </dsp:nvSpPr>
      <dsp:spPr>
        <a:xfrm>
          <a:off x="57409" y="307531"/>
          <a:ext cx="1025103" cy="1025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FFAB40-B098-4F08-A15F-DCE8B36A043A}">
      <dsp:nvSpPr>
        <dsp:cNvPr id="0" name=""/>
        <dsp:cNvSpPr/>
      </dsp:nvSpPr>
      <dsp:spPr>
        <a:xfrm>
          <a:off x="868061" y="1640165"/>
          <a:ext cx="9591776" cy="820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094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868061" y="1640165"/>
        <a:ext cx="9591776" cy="820082"/>
      </dsp:txXfrm>
    </dsp:sp>
    <dsp:sp modelId="{A7E36EE5-683E-4F39-9542-33BF9474F6DD}">
      <dsp:nvSpPr>
        <dsp:cNvPr id="0" name=""/>
        <dsp:cNvSpPr/>
      </dsp:nvSpPr>
      <dsp:spPr>
        <a:xfrm>
          <a:off x="355509" y="1537655"/>
          <a:ext cx="1025103" cy="1025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6600B7-389F-4FE3-AEAD-9F9BDA938CCB}">
      <dsp:nvSpPr>
        <dsp:cNvPr id="0" name=""/>
        <dsp:cNvSpPr/>
      </dsp:nvSpPr>
      <dsp:spPr>
        <a:xfrm>
          <a:off x="569961" y="2870289"/>
          <a:ext cx="9889876" cy="820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094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569961" y="2870289"/>
        <a:ext cx="9889876" cy="820082"/>
      </dsp:txXfrm>
    </dsp:sp>
    <dsp:sp modelId="{34A598AB-DAF8-4043-9E2D-F6F47B16E4E6}">
      <dsp:nvSpPr>
        <dsp:cNvPr id="0" name=""/>
        <dsp:cNvSpPr/>
      </dsp:nvSpPr>
      <dsp:spPr>
        <a:xfrm>
          <a:off x="57409" y="2767779"/>
          <a:ext cx="1025103" cy="1025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FD48E-3341-4AC9-9D57-D536A2468AA4}">
      <dsp:nvSpPr>
        <dsp:cNvPr id="0" name=""/>
        <dsp:cNvSpPr/>
      </dsp:nvSpPr>
      <dsp:spPr>
        <a:xfrm rot="5400000">
          <a:off x="-214930" y="215799"/>
          <a:ext cx="1432872" cy="10030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 rot="-5400000">
        <a:off x="1" y="502373"/>
        <a:ext cx="1003010" cy="429862"/>
      </dsp:txXfrm>
    </dsp:sp>
    <dsp:sp modelId="{79038891-8F32-4BD3-BE43-B40E571D5608}">
      <dsp:nvSpPr>
        <dsp:cNvPr id="0" name=""/>
        <dsp:cNvSpPr/>
      </dsp:nvSpPr>
      <dsp:spPr>
        <a:xfrm rot="5400000">
          <a:off x="5293621" y="-4289742"/>
          <a:ext cx="931367" cy="95125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2000" kern="1200"/>
        </a:p>
      </dsp:txBody>
      <dsp:txXfrm rot="-5400000">
        <a:off x="1003010" y="46335"/>
        <a:ext cx="9467123" cy="840435"/>
      </dsp:txXfrm>
    </dsp:sp>
    <dsp:sp modelId="{2AAF6CE0-E7FD-45B5-A239-70C6F337D767}">
      <dsp:nvSpPr>
        <dsp:cNvPr id="0" name=""/>
        <dsp:cNvSpPr/>
      </dsp:nvSpPr>
      <dsp:spPr>
        <a:xfrm rot="5400000">
          <a:off x="-214930" y="1452238"/>
          <a:ext cx="1432872" cy="10030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 rot="-5400000">
        <a:off x="1" y="1738812"/>
        <a:ext cx="1003010" cy="429862"/>
      </dsp:txXfrm>
    </dsp:sp>
    <dsp:sp modelId="{F19B995B-0BB3-48B9-AE08-8ECA0F27A627}">
      <dsp:nvSpPr>
        <dsp:cNvPr id="0" name=""/>
        <dsp:cNvSpPr/>
      </dsp:nvSpPr>
      <dsp:spPr>
        <a:xfrm rot="5400000">
          <a:off x="5293621" y="-3053303"/>
          <a:ext cx="931367" cy="95125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2000" kern="1200"/>
        </a:p>
      </dsp:txBody>
      <dsp:txXfrm rot="-5400000">
        <a:off x="1003010" y="1282774"/>
        <a:ext cx="9467123" cy="840435"/>
      </dsp:txXfrm>
    </dsp:sp>
    <dsp:sp modelId="{5AC2685E-DA4F-4EAA-9748-D17F26FAD1AC}">
      <dsp:nvSpPr>
        <dsp:cNvPr id="0" name=""/>
        <dsp:cNvSpPr/>
      </dsp:nvSpPr>
      <dsp:spPr>
        <a:xfrm rot="5400000">
          <a:off x="-214930" y="2688677"/>
          <a:ext cx="1432872" cy="10030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 rot="-5400000">
        <a:off x="1" y="2975251"/>
        <a:ext cx="1003010" cy="429862"/>
      </dsp:txXfrm>
    </dsp:sp>
    <dsp:sp modelId="{42EF126E-474A-4416-895F-05BA6CCCBD3C}">
      <dsp:nvSpPr>
        <dsp:cNvPr id="0" name=""/>
        <dsp:cNvSpPr/>
      </dsp:nvSpPr>
      <dsp:spPr>
        <a:xfrm rot="5400000">
          <a:off x="5293621" y="-1816864"/>
          <a:ext cx="931367" cy="95125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2000" kern="1200"/>
        </a:p>
      </dsp:txBody>
      <dsp:txXfrm rot="-5400000">
        <a:off x="1003010" y="2519213"/>
        <a:ext cx="9467123" cy="8404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31683-DFA4-4BE7-9134-766D041D30DA}">
      <dsp:nvSpPr>
        <dsp:cNvPr id="0" name=""/>
        <dsp:cNvSpPr/>
      </dsp:nvSpPr>
      <dsp:spPr>
        <a:xfrm>
          <a:off x="0" y="454876"/>
          <a:ext cx="105156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66213E-D45B-400C-9B3A-7E24C9355D61}">
      <dsp:nvSpPr>
        <dsp:cNvPr id="0" name=""/>
        <dsp:cNvSpPr/>
      </dsp:nvSpPr>
      <dsp:spPr>
        <a:xfrm>
          <a:off x="525780" y="41596"/>
          <a:ext cx="7360920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>
        <a:off x="566129" y="81945"/>
        <a:ext cx="7280222" cy="745862"/>
      </dsp:txXfrm>
    </dsp:sp>
    <dsp:sp modelId="{9034A9B0-A5E8-416B-B15A-6BB6D1B81F29}">
      <dsp:nvSpPr>
        <dsp:cNvPr id="0" name=""/>
        <dsp:cNvSpPr/>
      </dsp:nvSpPr>
      <dsp:spPr>
        <a:xfrm>
          <a:off x="0" y="1724957"/>
          <a:ext cx="105156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F13297-E8FE-489F-92E6-6C2885F00808}">
      <dsp:nvSpPr>
        <dsp:cNvPr id="0" name=""/>
        <dsp:cNvSpPr/>
      </dsp:nvSpPr>
      <dsp:spPr>
        <a:xfrm>
          <a:off x="525780" y="1311676"/>
          <a:ext cx="7360920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566129" y="1352025"/>
        <a:ext cx="7280222" cy="745862"/>
      </dsp:txXfrm>
    </dsp:sp>
    <dsp:sp modelId="{0A50A12D-C74C-44F7-8BA6-32C7112914B4}">
      <dsp:nvSpPr>
        <dsp:cNvPr id="0" name=""/>
        <dsp:cNvSpPr/>
      </dsp:nvSpPr>
      <dsp:spPr>
        <a:xfrm>
          <a:off x="0" y="2995037"/>
          <a:ext cx="105156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0ADBB-F6D6-419C-91A9-A180D9F6C9EF}">
      <dsp:nvSpPr>
        <dsp:cNvPr id="0" name=""/>
        <dsp:cNvSpPr/>
      </dsp:nvSpPr>
      <dsp:spPr>
        <a:xfrm>
          <a:off x="525780" y="2581757"/>
          <a:ext cx="7360920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566129" y="2622106"/>
        <a:ext cx="7280222" cy="7458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EF119-340B-4CD9-9CF3-8D2B868A9163}">
      <dsp:nvSpPr>
        <dsp:cNvPr id="0" name=""/>
        <dsp:cNvSpPr/>
      </dsp:nvSpPr>
      <dsp:spPr>
        <a:xfrm rot="10800000">
          <a:off x="2032705" y="1408"/>
          <a:ext cx="6992874" cy="10853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8619" tIns="190500" rIns="3556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0" kern="1200"/>
        </a:p>
      </dsp:txBody>
      <dsp:txXfrm rot="10800000">
        <a:off x="2304048" y="1408"/>
        <a:ext cx="6721531" cy="1085371"/>
      </dsp:txXfrm>
    </dsp:sp>
    <dsp:sp modelId="{86F3CD1C-7FA3-47A4-ABC3-ED11950E319A}">
      <dsp:nvSpPr>
        <dsp:cNvPr id="0" name=""/>
        <dsp:cNvSpPr/>
      </dsp:nvSpPr>
      <dsp:spPr>
        <a:xfrm>
          <a:off x="1490020" y="1408"/>
          <a:ext cx="1085371" cy="108537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66E34C-AD23-4836-AB28-5CA9BEBB8FC6}">
      <dsp:nvSpPr>
        <dsp:cNvPr id="0" name=""/>
        <dsp:cNvSpPr/>
      </dsp:nvSpPr>
      <dsp:spPr>
        <a:xfrm rot="10800000">
          <a:off x="2032705" y="1383516"/>
          <a:ext cx="6992874" cy="10853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8619" tIns="190500" rIns="3556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0" kern="1200"/>
        </a:p>
      </dsp:txBody>
      <dsp:txXfrm rot="10800000">
        <a:off x="2304048" y="1383516"/>
        <a:ext cx="6721531" cy="1085371"/>
      </dsp:txXfrm>
    </dsp:sp>
    <dsp:sp modelId="{2A0A382B-11A8-444F-A18C-39515E771E82}">
      <dsp:nvSpPr>
        <dsp:cNvPr id="0" name=""/>
        <dsp:cNvSpPr/>
      </dsp:nvSpPr>
      <dsp:spPr>
        <a:xfrm>
          <a:off x="1490020" y="1383516"/>
          <a:ext cx="1085371" cy="108537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F57D5E-C49C-4371-80FF-10A689433356}">
      <dsp:nvSpPr>
        <dsp:cNvPr id="0" name=""/>
        <dsp:cNvSpPr/>
      </dsp:nvSpPr>
      <dsp:spPr>
        <a:xfrm rot="10800000">
          <a:off x="2032705" y="2765624"/>
          <a:ext cx="6992874" cy="10853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8619" tIns="190500" rIns="3556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0" kern="1200"/>
        </a:p>
      </dsp:txBody>
      <dsp:txXfrm rot="10800000">
        <a:off x="2304048" y="2765624"/>
        <a:ext cx="6721531" cy="1085371"/>
      </dsp:txXfrm>
    </dsp:sp>
    <dsp:sp modelId="{AB9FD476-3C9F-4D65-80ED-C3ADAFE63180}">
      <dsp:nvSpPr>
        <dsp:cNvPr id="0" name=""/>
        <dsp:cNvSpPr/>
      </dsp:nvSpPr>
      <dsp:spPr>
        <a:xfrm>
          <a:off x="1490020" y="2765624"/>
          <a:ext cx="1085371" cy="108537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ABE47F-7B9F-4B6E-891E-D5BD33E144D1}">
      <dsp:nvSpPr>
        <dsp:cNvPr id="0" name=""/>
        <dsp:cNvSpPr/>
      </dsp:nvSpPr>
      <dsp:spPr>
        <a:xfrm>
          <a:off x="0" y="358786"/>
          <a:ext cx="10515599" cy="1025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73660" rIns="110490" bIns="7366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800" kern="1200"/>
        </a:p>
      </dsp:txBody>
      <dsp:txXfrm>
        <a:off x="30024" y="388810"/>
        <a:ext cx="10455551" cy="965055"/>
      </dsp:txXfrm>
    </dsp:sp>
    <dsp:sp modelId="{E8A503DB-ABAF-4FC5-A2E3-23497D803ABA}">
      <dsp:nvSpPr>
        <dsp:cNvPr id="0" name=""/>
        <dsp:cNvSpPr/>
      </dsp:nvSpPr>
      <dsp:spPr>
        <a:xfrm>
          <a:off x="0" y="1568408"/>
          <a:ext cx="1025103" cy="10251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AEB60D-7C3F-4674-BFA9-BC0A7451F978}">
      <dsp:nvSpPr>
        <dsp:cNvPr id="0" name=""/>
        <dsp:cNvSpPr/>
      </dsp:nvSpPr>
      <dsp:spPr>
        <a:xfrm>
          <a:off x="1086609" y="1568408"/>
          <a:ext cx="9428990" cy="10251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3200" kern="1200"/>
        </a:p>
      </dsp:txBody>
      <dsp:txXfrm>
        <a:off x="1136659" y="1618458"/>
        <a:ext cx="9328890" cy="925003"/>
      </dsp:txXfrm>
    </dsp:sp>
    <dsp:sp modelId="{5C7312C7-02A2-497E-8E1D-E2C488F261A0}">
      <dsp:nvSpPr>
        <dsp:cNvPr id="0" name=""/>
        <dsp:cNvSpPr/>
      </dsp:nvSpPr>
      <dsp:spPr>
        <a:xfrm>
          <a:off x="0" y="2716524"/>
          <a:ext cx="1025103" cy="10251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0DCBD6-61C3-4514-946C-51458D1F61E9}">
      <dsp:nvSpPr>
        <dsp:cNvPr id="0" name=""/>
        <dsp:cNvSpPr/>
      </dsp:nvSpPr>
      <dsp:spPr>
        <a:xfrm>
          <a:off x="1086609" y="2716524"/>
          <a:ext cx="9428990" cy="102510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3200" kern="1200"/>
        </a:p>
      </dsp:txBody>
      <dsp:txXfrm>
        <a:off x="1136659" y="2766574"/>
        <a:ext cx="9328890" cy="9250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51470-B874-4B45-A227-B69E4FA1165B}">
      <dsp:nvSpPr>
        <dsp:cNvPr id="0" name=""/>
        <dsp:cNvSpPr/>
      </dsp:nvSpPr>
      <dsp:spPr>
        <a:xfrm>
          <a:off x="795" y="0"/>
          <a:ext cx="3424758" cy="379732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 rot="16200000">
        <a:off x="-1213629" y="1214425"/>
        <a:ext cx="3113802" cy="684951"/>
      </dsp:txXfrm>
    </dsp:sp>
    <dsp:sp modelId="{4B76190A-F0A1-4920-941D-CBED53299EF8}">
      <dsp:nvSpPr>
        <dsp:cNvPr id="0" name=""/>
        <dsp:cNvSpPr/>
      </dsp:nvSpPr>
      <dsp:spPr>
        <a:xfrm>
          <a:off x="685747" y="0"/>
          <a:ext cx="2551445" cy="37973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>
        <a:off x="685747" y="0"/>
        <a:ext cx="2551445" cy="3797320"/>
      </dsp:txXfrm>
    </dsp:sp>
    <dsp:sp modelId="{F2DC41A2-6D7D-4571-A042-9C91A45C4508}">
      <dsp:nvSpPr>
        <dsp:cNvPr id="0" name=""/>
        <dsp:cNvSpPr/>
      </dsp:nvSpPr>
      <dsp:spPr>
        <a:xfrm>
          <a:off x="3545420" y="0"/>
          <a:ext cx="3424758" cy="379732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 rot="16200000">
        <a:off x="2330995" y="1214425"/>
        <a:ext cx="3113802" cy="684951"/>
      </dsp:txXfrm>
    </dsp:sp>
    <dsp:sp modelId="{95B803AC-6799-45DD-BCF1-A0C95E0239FC}">
      <dsp:nvSpPr>
        <dsp:cNvPr id="0" name=""/>
        <dsp:cNvSpPr/>
      </dsp:nvSpPr>
      <dsp:spPr>
        <a:xfrm rot="5400000">
          <a:off x="3283352" y="3000386"/>
          <a:ext cx="558384" cy="51371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D7CD68-F1BE-4627-BFB2-A61147EA0DF6}">
      <dsp:nvSpPr>
        <dsp:cNvPr id="0" name=""/>
        <dsp:cNvSpPr/>
      </dsp:nvSpPr>
      <dsp:spPr>
        <a:xfrm>
          <a:off x="4230372" y="0"/>
          <a:ext cx="2551445" cy="37973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>
        <a:off x="4230372" y="0"/>
        <a:ext cx="2551445" cy="3797320"/>
      </dsp:txXfrm>
    </dsp:sp>
    <dsp:sp modelId="{D64FF8DC-888D-443C-B3F0-F0616B3B6DC2}">
      <dsp:nvSpPr>
        <dsp:cNvPr id="0" name=""/>
        <dsp:cNvSpPr/>
      </dsp:nvSpPr>
      <dsp:spPr>
        <a:xfrm>
          <a:off x="7090045" y="0"/>
          <a:ext cx="3424758" cy="379732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 rot="16200000">
        <a:off x="5875620" y="1214425"/>
        <a:ext cx="3113802" cy="684951"/>
      </dsp:txXfrm>
    </dsp:sp>
    <dsp:sp modelId="{2F72A913-43D7-4A10-9F39-9EEDD35E295D}">
      <dsp:nvSpPr>
        <dsp:cNvPr id="0" name=""/>
        <dsp:cNvSpPr/>
      </dsp:nvSpPr>
      <dsp:spPr>
        <a:xfrm rot="5400000">
          <a:off x="6827977" y="3000386"/>
          <a:ext cx="558384" cy="51371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FCA6DB-5385-4E48-B10F-F1FEE7590828}">
      <dsp:nvSpPr>
        <dsp:cNvPr id="0" name=""/>
        <dsp:cNvSpPr/>
      </dsp:nvSpPr>
      <dsp:spPr>
        <a:xfrm>
          <a:off x="7774997" y="0"/>
          <a:ext cx="2551445" cy="37973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>
        <a:off x="7774997" y="0"/>
        <a:ext cx="2551445" cy="37973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47AFB-7F29-4297-882E-86E41D20002F}">
      <dsp:nvSpPr>
        <dsp:cNvPr id="0" name=""/>
        <dsp:cNvSpPr/>
      </dsp:nvSpPr>
      <dsp:spPr>
        <a:xfrm>
          <a:off x="9242" y="1147058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57787" y="1195603"/>
        <a:ext cx="2665308" cy="1560349"/>
      </dsp:txXfrm>
    </dsp:sp>
    <dsp:sp modelId="{B28AAEDA-F5A4-4A44-9E42-0613FE91D70A}">
      <dsp:nvSpPr>
        <dsp:cNvPr id="0" name=""/>
        <dsp:cNvSpPr/>
      </dsp:nvSpPr>
      <dsp:spPr>
        <a:xfrm>
          <a:off x="3047880" y="1633240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3047880" y="1770255"/>
        <a:ext cx="409940" cy="411044"/>
      </dsp:txXfrm>
    </dsp:sp>
    <dsp:sp modelId="{67C84198-B464-4379-9A61-5FC219FA30F4}">
      <dsp:nvSpPr>
        <dsp:cNvPr id="0" name=""/>
        <dsp:cNvSpPr/>
      </dsp:nvSpPr>
      <dsp:spPr>
        <a:xfrm>
          <a:off x="3876600" y="1147058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3925145" y="1195603"/>
        <a:ext cx="2665308" cy="1560349"/>
      </dsp:txXfrm>
    </dsp:sp>
    <dsp:sp modelId="{88132785-569B-48E3-AF55-328D96C16CF1}">
      <dsp:nvSpPr>
        <dsp:cNvPr id="0" name=""/>
        <dsp:cNvSpPr/>
      </dsp:nvSpPr>
      <dsp:spPr>
        <a:xfrm>
          <a:off x="6915239" y="1633240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6915239" y="1770255"/>
        <a:ext cx="409940" cy="411044"/>
      </dsp:txXfrm>
    </dsp:sp>
    <dsp:sp modelId="{CFA81FD3-6C96-42AB-80EA-F4CD4F267F2C}">
      <dsp:nvSpPr>
        <dsp:cNvPr id="0" name=""/>
        <dsp:cNvSpPr/>
      </dsp:nvSpPr>
      <dsp:spPr>
        <a:xfrm>
          <a:off x="7743958" y="1147058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7792503" y="1195603"/>
        <a:ext cx="2665308" cy="15603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00E47-3651-412E-BA91-3F75C86442FE}">
      <dsp:nvSpPr>
        <dsp:cNvPr id="0" name=""/>
        <dsp:cNvSpPr/>
      </dsp:nvSpPr>
      <dsp:spPr>
        <a:xfrm>
          <a:off x="4151530" y="1545795"/>
          <a:ext cx="2205968" cy="11887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4209561" y="1603826"/>
        <a:ext cx="2089906" cy="1072709"/>
      </dsp:txXfrm>
    </dsp:sp>
    <dsp:sp modelId="{54EDE82E-BE13-4B3E-B120-17A99430898D}">
      <dsp:nvSpPr>
        <dsp:cNvPr id="0" name=""/>
        <dsp:cNvSpPr/>
      </dsp:nvSpPr>
      <dsp:spPr>
        <a:xfrm rot="25726">
          <a:off x="6357480" y="2153264"/>
          <a:ext cx="12904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9048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4DFE8B-DB57-4A59-9856-AFD3A505D127}">
      <dsp:nvSpPr>
        <dsp:cNvPr id="0" name=""/>
        <dsp:cNvSpPr/>
      </dsp:nvSpPr>
      <dsp:spPr>
        <a:xfrm>
          <a:off x="7647947" y="1770583"/>
          <a:ext cx="2867652" cy="7964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>
        <a:off x="7686828" y="1809464"/>
        <a:ext cx="2789890" cy="718715"/>
      </dsp:txXfrm>
    </dsp:sp>
    <dsp:sp modelId="{C925DC7B-6D8D-471A-9D04-FF4A6A84855A}">
      <dsp:nvSpPr>
        <dsp:cNvPr id="0" name=""/>
        <dsp:cNvSpPr/>
      </dsp:nvSpPr>
      <dsp:spPr>
        <a:xfrm rot="9584653">
          <a:off x="2480935" y="2845637"/>
          <a:ext cx="17239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390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17B0D-5A30-43CE-A668-3B8DDC720262}">
      <dsp:nvSpPr>
        <dsp:cNvPr id="0" name=""/>
        <dsp:cNvSpPr/>
      </dsp:nvSpPr>
      <dsp:spPr>
        <a:xfrm>
          <a:off x="0" y="3144054"/>
          <a:ext cx="2910208" cy="7964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>
        <a:off x="38881" y="3182935"/>
        <a:ext cx="2832446" cy="718715"/>
      </dsp:txXfrm>
    </dsp:sp>
    <dsp:sp modelId="{CA7CB092-4201-46CF-8C88-F0CABC183F6F}">
      <dsp:nvSpPr>
        <dsp:cNvPr id="0" name=""/>
        <dsp:cNvSpPr/>
      </dsp:nvSpPr>
      <dsp:spPr>
        <a:xfrm rot="1229134">
          <a:off x="6302038" y="2859174"/>
          <a:ext cx="17539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5397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EBB11C-6A74-468C-850F-3B36A8D71AE9}">
      <dsp:nvSpPr>
        <dsp:cNvPr id="0" name=""/>
        <dsp:cNvSpPr/>
      </dsp:nvSpPr>
      <dsp:spPr>
        <a:xfrm>
          <a:off x="7617428" y="3166095"/>
          <a:ext cx="2898165" cy="7964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>
        <a:off x="7656309" y="3204976"/>
        <a:ext cx="2820403" cy="718715"/>
      </dsp:txXfrm>
    </dsp:sp>
    <dsp:sp modelId="{1747ED36-3641-4AB3-AEAB-A42F14037B19}">
      <dsp:nvSpPr>
        <dsp:cNvPr id="0" name=""/>
        <dsp:cNvSpPr/>
      </dsp:nvSpPr>
      <dsp:spPr>
        <a:xfrm rot="10774188">
          <a:off x="2881294" y="2153232"/>
          <a:ext cx="12702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7025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766FE7-7C78-4D05-8075-E70C19B8068A}">
      <dsp:nvSpPr>
        <dsp:cNvPr id="0" name=""/>
        <dsp:cNvSpPr/>
      </dsp:nvSpPr>
      <dsp:spPr>
        <a:xfrm>
          <a:off x="0" y="1770579"/>
          <a:ext cx="2881311" cy="7964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38881" y="1809460"/>
        <a:ext cx="2803549" cy="718715"/>
      </dsp:txXfrm>
    </dsp:sp>
    <dsp:sp modelId="{B9F01EB7-8380-4E6A-ACD4-7A592A7D5ED1}">
      <dsp:nvSpPr>
        <dsp:cNvPr id="0" name=""/>
        <dsp:cNvSpPr/>
      </dsp:nvSpPr>
      <dsp:spPr>
        <a:xfrm rot="16206477">
          <a:off x="4881680" y="1171136"/>
          <a:ext cx="7493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931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F3C9C-7856-42FB-B8BC-50ABAFCFE565}">
      <dsp:nvSpPr>
        <dsp:cNvPr id="0" name=""/>
        <dsp:cNvSpPr/>
      </dsp:nvSpPr>
      <dsp:spPr>
        <a:xfrm>
          <a:off x="3809263" y="0"/>
          <a:ext cx="2897066" cy="7964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>
        <a:off x="3848144" y="38881"/>
        <a:ext cx="2819304" cy="71871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8C8B1-AB1C-4078-B128-46C74FA5A988}">
      <dsp:nvSpPr>
        <dsp:cNvPr id="0" name=""/>
        <dsp:cNvSpPr/>
      </dsp:nvSpPr>
      <dsp:spPr>
        <a:xfrm>
          <a:off x="0" y="0"/>
          <a:ext cx="10515600" cy="179803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C79636-ACCE-432A-AD16-D6305D369C02}">
      <dsp:nvSpPr>
        <dsp:cNvPr id="0" name=""/>
        <dsp:cNvSpPr/>
      </dsp:nvSpPr>
      <dsp:spPr>
        <a:xfrm>
          <a:off x="315468" y="239737"/>
          <a:ext cx="3088957" cy="131855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B09D5B-4833-48EA-8659-43AA04D1EA8D}">
      <dsp:nvSpPr>
        <dsp:cNvPr id="0" name=""/>
        <dsp:cNvSpPr/>
      </dsp:nvSpPr>
      <dsp:spPr>
        <a:xfrm rot="10800000">
          <a:off x="315468" y="1798030"/>
          <a:ext cx="3088957" cy="219759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 rot="10800000">
        <a:off x="383052" y="1798030"/>
        <a:ext cx="2953789" cy="2130008"/>
      </dsp:txXfrm>
    </dsp:sp>
    <dsp:sp modelId="{86D9A7D4-3A3D-4424-B843-05A6CCECBD24}">
      <dsp:nvSpPr>
        <dsp:cNvPr id="0" name=""/>
        <dsp:cNvSpPr/>
      </dsp:nvSpPr>
      <dsp:spPr>
        <a:xfrm>
          <a:off x="3713321" y="239737"/>
          <a:ext cx="3088957" cy="131855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C03492-4CAC-4267-971B-61C65798416D}">
      <dsp:nvSpPr>
        <dsp:cNvPr id="0" name=""/>
        <dsp:cNvSpPr/>
      </dsp:nvSpPr>
      <dsp:spPr>
        <a:xfrm rot="10800000">
          <a:off x="3713321" y="1798030"/>
          <a:ext cx="3088957" cy="219759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/>
        </a:p>
      </dsp:txBody>
      <dsp:txXfrm rot="10800000">
        <a:off x="3780905" y="1798030"/>
        <a:ext cx="2953789" cy="2130008"/>
      </dsp:txXfrm>
    </dsp:sp>
    <dsp:sp modelId="{A6284ED1-A2AC-4F12-885E-45C5B4D01215}">
      <dsp:nvSpPr>
        <dsp:cNvPr id="0" name=""/>
        <dsp:cNvSpPr/>
      </dsp:nvSpPr>
      <dsp:spPr>
        <a:xfrm>
          <a:off x="7111174" y="239737"/>
          <a:ext cx="3088957" cy="131855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33EDB-ACCD-47D7-8A14-DAD334B02E83}">
      <dsp:nvSpPr>
        <dsp:cNvPr id="0" name=""/>
        <dsp:cNvSpPr/>
      </dsp:nvSpPr>
      <dsp:spPr>
        <a:xfrm rot="10800000">
          <a:off x="7111174" y="1798030"/>
          <a:ext cx="3088957" cy="219759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000" kern="1200" dirty="0"/>
        </a:p>
      </dsp:txBody>
      <dsp:txXfrm rot="10800000">
        <a:off x="7178758" y="1798030"/>
        <a:ext cx="2953789" cy="2130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FE6465-9E2C-F7D1-1025-017C427D6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2FCAB6-F63E-EA0F-01F2-8E3E1C2B7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9D3401-411E-EE18-DCDF-19B6CD4F8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1AF5F-7707-9BBB-28C2-ECB54EF25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A4DE97-7E1B-9F6C-1FEE-5248F845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522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38F18-1C0B-0749-058E-1B0E686BC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53D8DE-7C2E-BD97-A2AA-88F4EE1D1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41F956-2A51-B46A-6C84-292248ABC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87A6C4-FA66-E3C7-C032-D85598F3E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C0D02B-4304-EE2A-7E8C-0B375B0E7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8678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A2CDD2-34BE-1894-DA03-D37983212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CB16E9-FD19-12B7-D1BA-245A60284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C213C5-1FA3-FA2A-3678-2ADA22CC3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5E7D18-5809-0535-9B55-58679233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40B6F2-CB20-8B3A-9673-FAA2CDC1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7395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0887D-BAD9-E85D-38D1-19C82452D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A55F1D-7973-0849-FAC7-2ED08D995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1175A7-F5D8-ADBE-35ED-2EA07ECAC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5B74CC-3C64-9425-489C-24DB5B49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49404E-8840-6F19-6ECE-CBDEE7D3B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467B64-DB77-85DF-90EC-68DC705D5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151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C812DA-5830-C2DA-FEC4-9F93505A5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C15237-094B-515A-A77F-0F30C24DE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B199354-1A5B-0CF0-3712-B0B77DEA3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B310BE-BFEF-A116-C85B-AC716031CD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A1E757-3A71-28BB-8A9E-ECEA14D187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F01BB1-AD86-2BA0-55E8-8951173DF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514BB14-7FDE-B22B-DBE5-F68508CF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4445680-3080-CA10-7F3C-A949E505D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7763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09DD37-5352-2F73-3A29-4538B3E9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B8BDF24-B2D4-B274-E41E-B863DADA0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DFFC90A-39FD-B1DE-A6E9-4C076C92E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F9A598-81CC-A97C-4ED5-351CC2B2B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85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D21982-7EB1-D639-9FE6-2ED2E1E5B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B4BA5B4-1ACB-A6E1-8153-F6017EC08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D3346AA-BB89-908E-34AC-B5C0BB4FD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656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5DE547-B4C9-54C6-166C-68F57B52C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05AAA1-ED18-5D90-54DF-27F28CDEB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DAB449D-32A1-2028-FDD4-838932A96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E5BA6E-6660-0920-EEC0-2CE2AA835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B30D8E-B087-EA02-03E2-521DFA491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C3B8D4-7896-270C-F6AB-532E0B8BE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5407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AE17D-485A-ECB9-B3CF-28BF2EEDC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86ACA8F-B1F8-B561-1D8A-F688DA253C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CE67B78-E7A8-5297-69F2-9F2F3E2F5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791531-116A-C123-A7D4-1AB359D9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162658-4EB8-E7B1-D7CD-832BF853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D045AE-C0E6-8B3A-974C-D535A2813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345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68E0A-C617-9494-7FAF-EE98EDB3E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3F01092-4D79-7865-173C-3380705A5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B4A24B-2361-24B8-088C-8A82963BE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B4E638-2A05-64BB-86B6-F7A751FAA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6CA604-5EC2-B4B2-BCDA-A72C5B4B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289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28B9AF1-B843-BB83-C453-61FDF2F92C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26157F-1794-7926-228C-B16FC0F97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04E3A9-CC90-9107-B985-908B92FF6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EB48AE-EC58-2E10-FC72-45F6A53E4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C0554D-9DB8-83AA-D250-A01E05DD5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948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BC8005C-7059-394A-5A7F-ADC560A00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1F0D5C-0C3B-8E6D-BFE1-56159D559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E041F9-8DD3-E69E-92E5-4B036E7F0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08EDE-BAAD-1743-A60D-6B891320FA45}" type="datetimeFigureOut">
              <a:rPr lang="es-CO" smtClean="0"/>
              <a:t>20/05/2024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B60668-6D85-2862-B828-AA14A716B8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B7542E-F1B7-7AC5-E112-1617942BE1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12EED-67C1-B54C-BDC1-C9887C8F6E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1630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D72862-1FC3-85DE-E7F9-11D463592D43}"/>
              </a:ext>
            </a:extLst>
          </p:cNvPr>
          <p:cNvSpPr txBox="1"/>
          <p:nvPr/>
        </p:nvSpPr>
        <p:spPr>
          <a:xfrm>
            <a:off x="1717087" y="2904957"/>
            <a:ext cx="79321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8000" b="1" dirty="0">
                <a:solidFill>
                  <a:srgbClr val="2963B5"/>
                </a:solidFill>
                <a:latin typeface="Century Gothic" panose="020B0502020202020204" pitchFamily="34" charset="0"/>
              </a:rPr>
              <a:t>Título: </a:t>
            </a:r>
            <a:r>
              <a:rPr lang="es-MX" sz="3200" b="1" dirty="0">
                <a:solidFill>
                  <a:srgbClr val="2963B5"/>
                </a:solidFill>
                <a:latin typeface="Century Gothic" panose="020B0502020202020204" pitchFamily="34" charset="0"/>
              </a:rPr>
              <a:t>debe ser corto </a:t>
            </a:r>
            <a:r>
              <a:rPr lang="es-MX" sz="3200" b="1">
                <a:solidFill>
                  <a:srgbClr val="2963B5"/>
                </a:solidFill>
                <a:latin typeface="Century Gothic" panose="020B0502020202020204" pitchFamily="34" charset="0"/>
              </a:rPr>
              <a:t>y claro</a:t>
            </a:r>
            <a:endParaRPr lang="es-CO" sz="2800" dirty="0">
              <a:solidFill>
                <a:srgbClr val="2963B5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B335BE74-F1A9-B6DE-B7C5-C0E8D791B638}"/>
              </a:ext>
            </a:extLst>
          </p:cNvPr>
          <p:cNvSpPr txBox="1"/>
          <p:nvPr/>
        </p:nvSpPr>
        <p:spPr>
          <a:xfrm>
            <a:off x="1879924" y="4228396"/>
            <a:ext cx="793212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b="1">
                <a:solidFill>
                  <a:srgbClr val="002B43"/>
                </a:solidFill>
                <a:latin typeface="Century Gothic" panose="020B0502020202020204" pitchFamily="34" charset="0"/>
              </a:rPr>
              <a:t>Subtítulo</a:t>
            </a:r>
            <a:r>
              <a:rPr lang="es-MX" sz="4000" dirty="0">
                <a:solidFill>
                  <a:srgbClr val="002B43"/>
                </a:solidFill>
                <a:latin typeface="Century Gothic" panose="020B0502020202020204" pitchFamily="34" charset="0"/>
              </a:rPr>
              <a:t>: </a:t>
            </a:r>
            <a:r>
              <a:rPr lang="es-MX" sz="2800" dirty="0">
                <a:solidFill>
                  <a:srgbClr val="002B43"/>
                </a:solidFill>
                <a:latin typeface="Century Gothic" panose="020B0502020202020204" pitchFamily="34" charset="0"/>
              </a:rPr>
              <a:t>si es necesario, para complementar el título</a:t>
            </a:r>
            <a:endParaRPr lang="es-CO" sz="2800" dirty="0">
              <a:solidFill>
                <a:srgbClr val="002B43"/>
              </a:solidFill>
              <a:latin typeface="Century Gothic" panose="020B0502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420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4040C8-E83B-F314-1822-94E32519E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811" y="400833"/>
            <a:ext cx="9560722" cy="1102290"/>
          </a:xfrm>
        </p:spPr>
        <p:txBody>
          <a:bodyPr/>
          <a:lstStyle/>
          <a:p>
            <a:r>
              <a:rPr lang="es-MX">
                <a:solidFill>
                  <a:srgbClr val="2963B5"/>
                </a:solidFill>
              </a:rPr>
              <a:t>Información general</a:t>
            </a:r>
            <a:endParaRPr lang="es-CO" dirty="0">
              <a:solidFill>
                <a:srgbClr val="2963B5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A274E5-37A3-6B7E-8538-FE9B993DB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3600" b="1" dirty="0">
                <a:solidFill>
                  <a:srgbClr val="002060"/>
                </a:solidFill>
              </a:rPr>
              <a:t>Nombre</a:t>
            </a:r>
            <a:r>
              <a:rPr lang="es-MX" sz="3600" dirty="0"/>
              <a:t> [escriba aquí su nombre y sus apellidos. Si la actividad es grupal, registre nombres y apellidos de todos los integrantes, en orden alfabético].</a:t>
            </a:r>
          </a:p>
          <a:p>
            <a:r>
              <a:rPr lang="es-MX" sz="3600" b="1" dirty="0">
                <a:solidFill>
                  <a:srgbClr val="002060"/>
                </a:solidFill>
              </a:rPr>
              <a:t>Nombre del curso </a:t>
            </a:r>
          </a:p>
          <a:p>
            <a:r>
              <a:rPr lang="es-MX" sz="3600" b="1" dirty="0">
                <a:solidFill>
                  <a:srgbClr val="002060"/>
                </a:solidFill>
              </a:rPr>
              <a:t>NRC </a:t>
            </a:r>
          </a:p>
          <a:p>
            <a:r>
              <a:rPr lang="es-MX" sz="3600" b="1" dirty="0">
                <a:solidFill>
                  <a:srgbClr val="002060"/>
                </a:solidFill>
              </a:rPr>
              <a:t>Nombre del tutor</a:t>
            </a:r>
          </a:p>
          <a:p>
            <a:r>
              <a:rPr lang="es-MX" sz="3600" b="1" dirty="0">
                <a:solidFill>
                  <a:srgbClr val="002060"/>
                </a:solidFill>
              </a:rPr>
              <a:t>Fecha de entrega</a:t>
            </a:r>
          </a:p>
          <a:p>
            <a:endParaRPr lang="es-CO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9580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9ACE-E60A-CB8E-9FAA-7F4B2DCF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285" y="388307"/>
            <a:ext cx="10013515" cy="1302381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2963B5"/>
                </a:solidFill>
              </a:rPr>
              <a:t>Tabla de contenido</a:t>
            </a:r>
            <a:endParaRPr lang="es-CO" sz="4000" b="1" dirty="0">
              <a:solidFill>
                <a:srgbClr val="2963B5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7453C-71F3-D5AE-8342-292A3050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Elabore una lista de los temas que va a tratar en la presentación.  </a:t>
            </a:r>
          </a:p>
          <a:p>
            <a:pPr marL="0" indent="0">
              <a:buNone/>
            </a:pPr>
            <a:endParaRPr lang="es-CO" sz="4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23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BA3DD166-4BB8-4AAA-9B26-C99D211403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1310400"/>
              </p:ext>
            </p:extLst>
          </p:nvPr>
        </p:nvGraphicFramePr>
        <p:xfrm>
          <a:off x="838200" y="2214389"/>
          <a:ext cx="10515600" cy="3962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74067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78A3E-E6A6-03C2-4E8E-BBBEE870B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257B8D-EE9C-400E-8C28-1C350FF1230F}"/>
              </a:ext>
            </a:extLst>
          </p:cNvPr>
          <p:cNvSpPr txBox="1"/>
          <p:nvPr/>
        </p:nvSpPr>
        <p:spPr>
          <a:xfrm>
            <a:off x="838200" y="2532786"/>
            <a:ext cx="105156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Lorem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ipsum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dolor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sit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amet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consectetur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adipiscing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elit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sed do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eiusmod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tempor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incididunt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ut labore et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dolore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magna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aliqua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Ut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ad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minim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veniam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quis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nostrud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exercitation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ullamco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laboris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nisi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ut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aliquip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ex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commodo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consequat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Duis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aute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irure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dolor in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reprehenderit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in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voluptate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velit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esse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cillum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dolore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eu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fugiat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nulla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pariatur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Excepteur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sint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occaecat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cupidatat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non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proident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sunt in culpa qui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officia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deserunt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mollit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id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est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laborum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5051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9ACE-E60A-CB8E-9FAA-7F4B2DCF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337" y="375781"/>
            <a:ext cx="9988463" cy="1314908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2963B5"/>
                </a:solidFill>
              </a:rPr>
              <a:t>Contextualización</a:t>
            </a:r>
            <a:endParaRPr lang="es-CO" sz="4000" b="1" dirty="0">
              <a:solidFill>
                <a:srgbClr val="2963B5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7453C-71F3-D5AE-8342-292A3050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4000" dirty="0">
                <a:solidFill>
                  <a:srgbClr val="000000"/>
                </a:solidFill>
                <a:latin typeface="Calibri" panose="020F0502020204030204" pitchFamily="34" charset="0"/>
              </a:rPr>
              <a:t>Haga</a:t>
            </a:r>
            <a:r>
              <a:rPr lang="es-CO" sz="4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una breve introducción del tema, haciendo énfasis en el contexto y su importancia (sea conciso y claro).  </a:t>
            </a:r>
            <a:endParaRPr lang="es-CO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433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DD7115-9E3C-422F-9346-5F910AFEC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200839"/>
            <a:ext cx="6172200" cy="4840685"/>
          </a:xfrm>
        </p:spPr>
        <p:txBody>
          <a:bodyPr/>
          <a:lstStyle/>
          <a:p>
            <a:endParaRPr lang="es-CO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230E94B-4FA5-43AC-AE4E-99934EFB6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200839"/>
            <a:ext cx="10515600" cy="798322"/>
          </a:xfrm>
        </p:spPr>
        <p:txBody>
          <a:bodyPr>
            <a:normAutofit/>
          </a:bodyPr>
          <a:lstStyle/>
          <a:p>
            <a:r>
              <a:rPr lang="es-ES" sz="4400" b="1" dirty="0">
                <a:solidFill>
                  <a:srgbClr val="2963B5"/>
                </a:solidFill>
              </a:rPr>
              <a:t>Ejemplo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63E4AD5-9EA8-4271-9CA5-5FF6293AA7CE}"/>
              </a:ext>
            </a:extLst>
          </p:cNvPr>
          <p:cNvSpPr txBox="1"/>
          <p:nvPr/>
        </p:nvSpPr>
        <p:spPr>
          <a:xfrm>
            <a:off x="838200" y="2625204"/>
            <a:ext cx="381091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Lorem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ipsum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dolor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sit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amet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consectetur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adipiscing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elit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sed do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eiusmod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tempor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incididunt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ut labore et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dolore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magna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aliqua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 Ut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ad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minim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veniam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quis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nostrud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exercitation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ullamco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laboris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nisi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ut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aliquip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ex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commodo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consequat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6099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9ACE-E60A-CB8E-9FAA-7F4B2DCF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863" y="400833"/>
            <a:ext cx="9975937" cy="1289856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2963B5"/>
                </a:solidFill>
              </a:rPr>
              <a:t>Objetivo</a:t>
            </a:r>
            <a:endParaRPr lang="es-CO" sz="4000" b="1" dirty="0">
              <a:solidFill>
                <a:srgbClr val="2963B5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7453C-71F3-D5AE-8342-292A3050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Formule los objetivos específicos que espera lograr con la presentación. </a:t>
            </a:r>
            <a:endParaRPr lang="es-CO" sz="4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s-CO" sz="4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s-CO" sz="4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s-CO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s-CO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7988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17FC0DD1-ED5E-4BD4-BB51-3BB2BF2280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1793513"/>
              </p:ext>
            </p:extLst>
          </p:nvPr>
        </p:nvGraphicFramePr>
        <p:xfrm>
          <a:off x="838200" y="2076548"/>
          <a:ext cx="10515600" cy="4100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67421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35AC4002-624F-4127-8B8D-48D6D01CD3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84972"/>
              </p:ext>
            </p:extLst>
          </p:nvPr>
        </p:nvGraphicFramePr>
        <p:xfrm>
          <a:off x="838200" y="2269474"/>
          <a:ext cx="10515600" cy="3907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18813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9ACE-E60A-CB8E-9FAA-7F4B2DCF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284" y="413359"/>
            <a:ext cx="10013515" cy="1277330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2963B5"/>
                </a:solidFill>
              </a:rPr>
              <a:t>Desarrollo</a:t>
            </a:r>
            <a:endParaRPr lang="es-CO" sz="4000" b="1" dirty="0">
              <a:solidFill>
                <a:srgbClr val="2963B5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7453C-71F3-D5AE-8342-292A3050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3900" dirty="0">
                <a:solidFill>
                  <a:srgbClr val="000000"/>
                </a:solidFill>
                <a:latin typeface="Calibri" panose="020F0502020204030204" pitchFamily="34" charset="0"/>
              </a:rPr>
              <a:t>Exponga los temas de la presentación, siguiendo el orden de la tabla de contenido. </a:t>
            </a:r>
          </a:p>
          <a:p>
            <a:r>
              <a:rPr lang="es-CO" sz="3900" dirty="0">
                <a:solidFill>
                  <a:srgbClr val="000000"/>
                </a:solidFill>
                <a:latin typeface="Calibri" panose="020F0502020204030204" pitchFamily="34" charset="0"/>
              </a:rPr>
              <a:t>Tenga en cuenta el </a:t>
            </a:r>
            <a:r>
              <a:rPr lang="es-CO" sz="3900" u="sng" dirty="0">
                <a:solidFill>
                  <a:srgbClr val="000000"/>
                </a:solidFill>
                <a:latin typeface="Calibri" panose="020F0502020204030204" pitchFamily="34" charset="0"/>
              </a:rPr>
              <a:t>número límite de diapositivas </a:t>
            </a:r>
            <a:r>
              <a:rPr lang="es-CO" sz="3900" dirty="0">
                <a:solidFill>
                  <a:srgbClr val="000000"/>
                </a:solidFill>
                <a:latin typeface="Calibri" panose="020F0502020204030204" pitchFamily="34" charset="0"/>
              </a:rPr>
              <a:t>establecido para la actividad.</a:t>
            </a:r>
          </a:p>
          <a:p>
            <a:r>
              <a:rPr lang="es-CO" sz="39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Evite párrafos largos; utilice viñetas y frases cortas para mantener la atención.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8944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78A3E-E6A6-03C2-4E8E-BBBEE870B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257B8D-EE9C-400E-8C28-1C350FF1230F}"/>
              </a:ext>
            </a:extLst>
          </p:cNvPr>
          <p:cNvSpPr txBox="1"/>
          <p:nvPr/>
        </p:nvSpPr>
        <p:spPr>
          <a:xfrm>
            <a:off x="838200" y="2532786"/>
            <a:ext cx="105156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Lorem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ipsum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dolor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sit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amet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consectetur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adipiscing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elit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sed do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eiusmod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tempor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incididunt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ut labore et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dolore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magna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aliqua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 Ut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ad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minim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veniam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quis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nostrud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exercitation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ullamco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laboris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nisi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ut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aliquip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ex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commodo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consequat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  <a:p>
            <a:endParaRPr lang="es-CO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Duis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aute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irure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dolor in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reprehenderit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in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voluptate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velit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esse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cillum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dolore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eu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fugiat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nulla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pariatur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Excepteur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sint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occaecat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cupidatat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non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proident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sunt in culpa qui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officia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deserunt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mollit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id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est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laborum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3434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DD7115-9E3C-422F-9346-5F910AFEC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200839"/>
            <a:ext cx="6172200" cy="4840685"/>
          </a:xfrm>
        </p:spPr>
        <p:txBody>
          <a:bodyPr/>
          <a:lstStyle/>
          <a:p>
            <a:endParaRPr lang="es-CO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230E94B-4FA5-43AC-AE4E-99934EFB6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200839"/>
            <a:ext cx="10515600" cy="798322"/>
          </a:xfrm>
        </p:spPr>
        <p:txBody>
          <a:bodyPr>
            <a:normAutofit/>
          </a:bodyPr>
          <a:lstStyle/>
          <a:p>
            <a:r>
              <a:rPr lang="es-ES" sz="4400" b="1" dirty="0">
                <a:solidFill>
                  <a:srgbClr val="2963B5"/>
                </a:solidFill>
              </a:rPr>
              <a:t>Ejemplo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63E4AD5-9EA8-4271-9CA5-5FF6293AA7CE}"/>
              </a:ext>
            </a:extLst>
          </p:cNvPr>
          <p:cNvSpPr txBox="1"/>
          <p:nvPr/>
        </p:nvSpPr>
        <p:spPr>
          <a:xfrm>
            <a:off x="838200" y="2625204"/>
            <a:ext cx="381091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Lorem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ipsum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dolor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sit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amet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consectetur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adipiscing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elit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sed do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eiusmod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tempor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incididunt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ut labore et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dolore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magna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aliqua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 Ut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ad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minim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veniam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, quis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nostrud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exercitation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ullamco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laboris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nisi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ut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aliquip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ex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ea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 commodo </a:t>
            </a:r>
            <a:r>
              <a:rPr lang="es-C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consequat</a:t>
            </a:r>
            <a:r>
              <a:rPr lang="es-CO" sz="24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5122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9099C728-C482-458A-8DCB-951492124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527538"/>
              </p:ext>
            </p:extLst>
          </p:nvPr>
        </p:nvGraphicFramePr>
        <p:xfrm>
          <a:off x="838200" y="2434728"/>
          <a:ext cx="10515600" cy="3742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5000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338DC53D-5AFD-48E0-866D-97537E5EF1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5345506"/>
              </p:ext>
            </p:extLst>
          </p:nvPr>
        </p:nvGraphicFramePr>
        <p:xfrm>
          <a:off x="838200" y="2324559"/>
          <a:ext cx="10515600" cy="3852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6104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08B2E24F-C0B1-44A2-A9CE-8E9966E239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2316971"/>
              </p:ext>
            </p:extLst>
          </p:nvPr>
        </p:nvGraphicFramePr>
        <p:xfrm>
          <a:off x="838200" y="2076549"/>
          <a:ext cx="10515600" cy="4100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52389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DACDC736-734E-4F22-B396-217078174B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6053742"/>
              </p:ext>
            </p:extLst>
          </p:nvPr>
        </p:nvGraphicFramePr>
        <p:xfrm>
          <a:off x="838200" y="2379643"/>
          <a:ext cx="10515600" cy="3797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53575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B40BCDCC-2E02-458B-8685-75E5710EC2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8249938"/>
              </p:ext>
            </p:extLst>
          </p:nvPr>
        </p:nvGraphicFramePr>
        <p:xfrm>
          <a:off x="838200" y="2225407"/>
          <a:ext cx="10515600" cy="3951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41300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672E979F-0534-4593-86A3-DB5F77BB6B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4302943"/>
              </p:ext>
            </p:extLst>
          </p:nvPr>
        </p:nvGraphicFramePr>
        <p:xfrm>
          <a:off x="838200" y="2214389"/>
          <a:ext cx="10515600" cy="3962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7448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74A9A5B-9032-4B6C-81BF-16B8BAC5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26"/>
            <a:ext cx="10515600" cy="798322"/>
          </a:xfrm>
        </p:spPr>
        <p:txBody>
          <a:bodyPr/>
          <a:lstStyle/>
          <a:p>
            <a:r>
              <a:rPr lang="es-ES" b="1" dirty="0">
                <a:solidFill>
                  <a:srgbClr val="2963B5"/>
                </a:solidFill>
              </a:rPr>
              <a:t>Ejemplo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6EFDBC94-F6D3-4217-8E83-18AABAEA8A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410824"/>
              </p:ext>
            </p:extLst>
          </p:nvPr>
        </p:nvGraphicFramePr>
        <p:xfrm>
          <a:off x="838200" y="2181339"/>
          <a:ext cx="10515600" cy="3995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7352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9ACE-E60A-CB8E-9FAA-7F4B2DCF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758" y="388307"/>
            <a:ext cx="10026041" cy="1302381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2963B5"/>
                </a:solidFill>
              </a:rPr>
              <a:t>Desarrollo</a:t>
            </a:r>
            <a:endParaRPr lang="es-CO" sz="4000" b="1" dirty="0">
              <a:solidFill>
                <a:srgbClr val="2963B5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7453C-71F3-D5AE-8342-292A3050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3900" dirty="0">
                <a:solidFill>
                  <a:srgbClr val="000000"/>
                </a:solidFill>
                <a:latin typeface="Calibri" panose="020F0502020204030204" pitchFamily="34" charset="0"/>
              </a:rPr>
              <a:t>Añada imágenes relevantes y gráficos para hacer la presentación más visual y fácil de entender. </a:t>
            </a:r>
          </a:p>
          <a:p>
            <a:r>
              <a:rPr lang="es-CO" sz="3900" dirty="0">
                <a:solidFill>
                  <a:srgbClr val="000000"/>
                </a:solidFill>
                <a:latin typeface="Calibri" panose="020F0502020204030204" pitchFamily="34" charset="0"/>
              </a:rPr>
              <a:t>No sature las diapositivas con demasiada información.</a:t>
            </a:r>
          </a:p>
          <a:p>
            <a:r>
              <a:rPr lang="es-CO" sz="3900" dirty="0">
                <a:solidFill>
                  <a:srgbClr val="000000"/>
                </a:solidFill>
                <a:latin typeface="Calibri" panose="020F0502020204030204" pitchFamily="34" charset="0"/>
              </a:rPr>
              <a:t>Aplique las </a:t>
            </a:r>
            <a:r>
              <a:rPr lang="es-CO" sz="3900" u="sng" dirty="0">
                <a:solidFill>
                  <a:srgbClr val="000000"/>
                </a:solidFill>
                <a:latin typeface="Calibri" panose="020F0502020204030204" pitchFamily="34" charset="0"/>
              </a:rPr>
              <a:t>normas de ortografía y de redacción</a:t>
            </a:r>
            <a:r>
              <a:rPr lang="es-CO" sz="39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1064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9ACE-E60A-CB8E-9FAA-7F4B2DCF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336" y="363255"/>
            <a:ext cx="9988463" cy="1327433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2963B5"/>
                </a:solidFill>
              </a:rPr>
              <a:t>Resumen</a:t>
            </a:r>
            <a:endParaRPr lang="es-CO" sz="4000" b="1" dirty="0">
              <a:solidFill>
                <a:srgbClr val="2963B5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7453C-71F3-D5AE-8342-292A3050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4400" dirty="0">
                <a:solidFill>
                  <a:srgbClr val="000000"/>
                </a:solidFill>
                <a:latin typeface="Calibri" panose="020F0502020204030204" pitchFamily="34" charset="0"/>
              </a:rPr>
              <a:t>Haga </a:t>
            </a:r>
            <a:r>
              <a:rPr lang="es-CO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 esbozo de los puntos claves que se cubrieron durante la presentación.</a:t>
            </a:r>
            <a:endParaRPr lang="es-CO" sz="4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0875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9ACE-E60A-CB8E-9FAA-7F4B2DCF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284" y="375781"/>
            <a:ext cx="10013515" cy="1314907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2963B5"/>
                </a:solidFill>
              </a:rPr>
              <a:t>Conclusión</a:t>
            </a:r>
            <a:endParaRPr lang="es-CO" sz="4000" b="1" dirty="0">
              <a:solidFill>
                <a:srgbClr val="2963B5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7453C-71F3-D5AE-8342-292A3050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O" sz="4400" dirty="0">
                <a:solidFill>
                  <a:srgbClr val="000000"/>
                </a:solidFill>
                <a:latin typeface="Calibri" panose="020F0502020204030204" pitchFamily="34" charset="0"/>
              </a:rPr>
              <a:t>F</a:t>
            </a:r>
            <a:r>
              <a:rPr lang="es-CO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ormule una conclusión que presente los hallazgos, las recomendaciones o posibles sugerencias para futuras investigaciones. </a:t>
            </a:r>
            <a:endParaRPr lang="es-CO" sz="4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3055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9ACE-E60A-CB8E-9FAA-7F4B2DCF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338" y="400832"/>
            <a:ext cx="9988462" cy="1289855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2963B5"/>
                </a:solidFill>
              </a:rPr>
              <a:t>Referencias</a:t>
            </a:r>
            <a:endParaRPr lang="es-CO" sz="4000" b="1" dirty="0">
              <a:solidFill>
                <a:srgbClr val="2963B5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7453C-71F3-D5AE-8342-292A30508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Incluya las referencias bibliográficas o fuentes de información que utilizó para apoyar la presentación.</a:t>
            </a:r>
          </a:p>
          <a:p>
            <a:r>
              <a:rPr lang="es-CO" sz="4400" dirty="0">
                <a:solidFill>
                  <a:srgbClr val="000000"/>
                </a:solidFill>
                <a:latin typeface="Calibri" panose="020F0502020204030204" pitchFamily="34" charset="0"/>
              </a:rPr>
              <a:t>Aplique la </a:t>
            </a:r>
            <a:r>
              <a:rPr lang="es-CO" sz="4400" u="sng" dirty="0">
                <a:solidFill>
                  <a:srgbClr val="000000"/>
                </a:solidFill>
                <a:latin typeface="Calibri" panose="020F0502020204030204" pitchFamily="34" charset="0"/>
              </a:rPr>
              <a:t>última edición de</a:t>
            </a:r>
            <a:r>
              <a:rPr lang="es-CO" sz="44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las normas APA.  </a:t>
            </a:r>
            <a:endParaRPr lang="es-CO" sz="4400" u="sng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13962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4"/>
  <p:tag name="ARTICULATE_PROJECT_OPEN" val="0"/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498</Words>
  <Application>Microsoft Office PowerPoint</Application>
  <PresentationFormat>Panorámica</PresentationFormat>
  <Paragraphs>56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Información general</vt:lpstr>
      <vt:lpstr>Tabla de contenido</vt:lpstr>
      <vt:lpstr>Ejemplo</vt:lpstr>
      <vt:lpstr>Ejemplo</vt:lpstr>
      <vt:lpstr>Contextualización</vt:lpstr>
      <vt:lpstr>Ejemplo</vt:lpstr>
      <vt:lpstr>Objetivo</vt:lpstr>
      <vt:lpstr>Ejemplo</vt:lpstr>
      <vt:lpstr>Ejemplo</vt:lpstr>
      <vt:lpstr>Desarrollo</vt:lpstr>
      <vt:lpstr>Ejemplo</vt:lpstr>
      <vt:lpstr>Ejemplo</vt:lpstr>
      <vt:lpstr>Ejemplo</vt:lpstr>
      <vt:lpstr>Ejemplo</vt:lpstr>
      <vt:lpstr>Ejemplo</vt:lpstr>
      <vt:lpstr>Ejemplo</vt:lpstr>
      <vt:lpstr>Ejemplo</vt:lpstr>
      <vt:lpstr>Ejemplo</vt:lpstr>
      <vt:lpstr>Ejemplo</vt:lpstr>
      <vt:lpstr>Desarrollo</vt:lpstr>
      <vt:lpstr>Resumen</vt:lpstr>
      <vt:lpstr>Conclusión</vt:lpstr>
      <vt:lpstr>Referencias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LINA MARCELA NIETO ALBA</dc:creator>
  <cp:lastModifiedBy>ASTRID MILENA SIERRA FLOREZ</cp:lastModifiedBy>
  <cp:revision>13</cp:revision>
  <dcterms:created xsi:type="dcterms:W3CDTF">2024-01-22T15:06:30Z</dcterms:created>
  <dcterms:modified xsi:type="dcterms:W3CDTF">2024-05-20T21:19:35Z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EB8A5A64-222F-4E16-BDEB-B54BB805AD44</vt:lpwstr>
  </property>
  <property fmtid="{D5CDD505-2E9C-101B-9397-08002B2CF9AE}" pid="3" name="ArticulatePath">
    <vt:lpwstr>Plantilla_entregable_presentación diapositivas_afc</vt:lpwstr>
  </property>
</Properties>
</file>